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6" r:id="rId10"/>
    <p:sldId id="265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3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E77BA1-EA20-4098-8544-0B06F732DE14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-G6f79KPf2zQ/VZlq9kBBknI/AAAAAAAAL9c/xQUILH3XBX4/s1600/question_and_answer.png" TargetMode="External"/><Relationship Id="rId2" Type="http://schemas.openxmlformats.org/officeDocument/2006/relationships/hyperlink" Target="https://www.hackthissite.org/forums/viewtopic.php?f=28&amp;t=929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atitudehabitat.com/wp-content/uploads/2012/10/Thank-you.jpg" TargetMode="External"/><Relationship Id="rId4" Type="http://schemas.openxmlformats.org/officeDocument/2006/relationships/hyperlink" Target="http://csrc.nist.gov/publications/fips/fips197/fips-197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D:\Marist%20Subject%20Docs\SPRING%202016\Security%20Algorithm\New%20Repo\SecurityAlgorithm\Pro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Extending AES to 192- and 256- bits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4056017" cy="1655762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endParaRPr lang="en-US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Dixita Sharegar </a:t>
            </a:r>
          </a:p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Saranya Radhakrishnan </a:t>
            </a:r>
            <a:endParaRPr lang="en-US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416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0"/>
            <a:ext cx="868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32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7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Block Cipher 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Symmetric Block Cipher Image</a:t>
            </a:r>
            <a:endParaRPr lang="en-US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Encryption Steps 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Decryption Steps 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Q &amp; A 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Encryption &amp; Decryption Algorithm Paper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Thank You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5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3855"/>
          </a:xfrm>
        </p:spPr>
        <p:txBody>
          <a:bodyPr>
            <a:normAutofit/>
          </a:bodyPr>
          <a:lstStyle/>
          <a:p>
            <a:r>
              <a:rPr lang="en-US" dirty="0" smtClean="0"/>
              <a:t>Advanced Encryption Standard (</a:t>
            </a:r>
            <a:r>
              <a:rPr lang="en-US" dirty="0" err="1" smtClean="0"/>
              <a:t>Aes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79740"/>
            <a:ext cx="10058400" cy="4050792"/>
          </a:xfrm>
        </p:spPr>
        <p:txBody>
          <a:bodyPr/>
          <a:lstStyle/>
          <a:p>
            <a:r>
              <a:rPr lang="en-US" dirty="0" smtClean="0"/>
              <a:t>Symmetric block cipher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05" y="2508105"/>
            <a:ext cx="5474643" cy="4167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9" y="2632202"/>
            <a:ext cx="4375142" cy="39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37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43722"/>
          </a:xfrm>
        </p:spPr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11" y="1528354"/>
            <a:ext cx="7473261" cy="5225641"/>
          </a:xfrm>
        </p:spPr>
      </p:pic>
    </p:spTree>
    <p:extLst>
      <p:ext uri="{BB962C8B-B14F-4D97-AF65-F5344CB8AC3E}">
        <p14:creationId xmlns:p14="http://schemas.microsoft.com/office/powerpoint/2010/main" val="2771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22" y="249500"/>
            <a:ext cx="10058400" cy="991471"/>
          </a:xfrm>
        </p:spPr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33" y="249500"/>
            <a:ext cx="7433750" cy="6517060"/>
          </a:xfrm>
        </p:spPr>
      </p:pic>
    </p:spTree>
    <p:extLst>
      <p:ext uri="{BB962C8B-B14F-4D97-AF65-F5344CB8AC3E}">
        <p14:creationId xmlns:p14="http://schemas.microsoft.com/office/powerpoint/2010/main" val="382089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32586"/>
            <a:ext cx="10058400" cy="38636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==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4194299"/>
            <a:ext cx="8499155" cy="201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7" y="1873324"/>
            <a:ext cx="8361536" cy="21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5" y="1519707"/>
            <a:ext cx="10058400" cy="37345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3" y="1867989"/>
            <a:ext cx="9367380" cy="2304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3" y="4338414"/>
            <a:ext cx="9753807" cy="20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0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5" y="1467832"/>
            <a:ext cx="10058400" cy="37992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&gt; 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22" y="4127863"/>
            <a:ext cx="9929949" cy="246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22" y="1852455"/>
            <a:ext cx="9747069" cy="22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Open Code Location For 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HMAC-SHA-3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dirty="0" smtClean="0"/>
              <a:t>HMAC is fast and secure</a:t>
            </a:r>
          </a:p>
          <a:p>
            <a:r>
              <a:rPr lang="en-US" dirty="0" smtClean="0"/>
              <a:t>SHA-3 provides high level of parallelism and is fast.</a:t>
            </a:r>
          </a:p>
          <a:p>
            <a:r>
              <a:rPr lang="en-US" dirty="0" smtClean="0"/>
              <a:t>New and has not yet been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518</TotalTime>
  <Words>73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Extending AES to 192- and 256- bits</vt:lpstr>
      <vt:lpstr>Advanced Encryption Standard (Aes)</vt:lpstr>
      <vt:lpstr>ENCRYPTION</vt:lpstr>
      <vt:lpstr>DECRYPTION</vt:lpstr>
      <vt:lpstr>PADDING</vt:lpstr>
      <vt:lpstr>PADDING</vt:lpstr>
      <vt:lpstr>PADDING</vt:lpstr>
      <vt:lpstr>demo</vt:lpstr>
      <vt:lpstr>Authentication technique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AES to 192- and 265-bits</dc:title>
  <dc:creator>Saranya Radhakrishnan</dc:creator>
  <cp:lastModifiedBy>Dixita Sharegar</cp:lastModifiedBy>
  <cp:revision>55</cp:revision>
  <dcterms:created xsi:type="dcterms:W3CDTF">2016-05-02T22:17:00Z</dcterms:created>
  <dcterms:modified xsi:type="dcterms:W3CDTF">2016-05-04T03:15:16Z</dcterms:modified>
</cp:coreProperties>
</file>