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G6f79KPf2zQ/VZlq9kBBknI/AAAAAAAAL9c/xQUILH3XBX4/s1600/question_and_answer.png" TargetMode="External"/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titudehabitat.com/wp-content/uploads/2012/10/Thank-you.jpg" TargetMode="External"/><Relationship Id="rId4" Type="http://schemas.openxmlformats.org/officeDocument/2006/relationships/hyperlink" Target="http://csrc.nist.gov/publications/fips/fips197/fips-19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2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</a:t>
            </a:r>
            <a:r>
              <a:rPr lang="en-US" dirty="0" smtClean="0">
                <a:hlinkClick r:id="rId2"/>
              </a:rPr>
              <a:t>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Decryption Steps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Q &amp; A </a:t>
            </a:r>
            <a:r>
              <a:rPr lang="en-US" dirty="0" smtClean="0">
                <a:hlinkClick r:id="rId3"/>
              </a:rPr>
              <a:t>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Encryption &amp; Decryption Algorithm Paper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Thank You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40"/>
            <a:ext cx="10058400" cy="4050792"/>
          </a:xfrm>
        </p:spPr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586"/>
            <a:ext cx="10058400" cy="386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194299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836153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519707"/>
            <a:ext cx="10058400" cy="3734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3" y="1867989"/>
            <a:ext cx="9367380" cy="2304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3" y="4338414"/>
            <a:ext cx="9753807" cy="20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467832"/>
            <a:ext cx="10058400" cy="3799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&gt;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2" y="4127863"/>
            <a:ext cx="9929949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2" y="1852455"/>
            <a:ext cx="9747069" cy="22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493</TotalTime>
  <Words>72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PADDING</vt:lpstr>
      <vt:lpstr>PADDING</vt:lpstr>
      <vt:lpstr>demo</vt:lpstr>
      <vt:lpstr>Authentication technique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Saranya Radhakrishnan</cp:lastModifiedBy>
  <cp:revision>52</cp:revision>
  <dcterms:created xsi:type="dcterms:W3CDTF">2016-05-02T22:17:00Z</dcterms:created>
  <dcterms:modified xsi:type="dcterms:W3CDTF">2016-05-04T02:29:51Z</dcterms:modified>
</cp:coreProperties>
</file>