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arist%20Subject%20Docs\SPRING%202016\Security%20Algorithm\New%20Repo\SecurityAlgorithm\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thissite.org/forums/viewtopic.php?f=28&amp;t=92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Extending AES to 192- and 256- bits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4056017" cy="1655762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Dixita Sharegar </a:t>
            </a: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Saranya Radhakrishnan 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4168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855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 (</a:t>
            </a:r>
            <a:r>
              <a:rPr lang="en-US" dirty="0" err="1" smtClean="0"/>
              <a:t>Aes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Symmetric block cipher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05" y="2508105"/>
            <a:ext cx="5474643" cy="4167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9" y="2632202"/>
            <a:ext cx="4375142" cy="39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7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3722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11" y="1528354"/>
            <a:ext cx="7473261" cy="5225641"/>
          </a:xfrm>
        </p:spPr>
      </p:pic>
    </p:spTree>
    <p:extLst>
      <p:ext uri="{BB962C8B-B14F-4D97-AF65-F5344CB8AC3E}">
        <p14:creationId xmlns:p14="http://schemas.microsoft.com/office/powerpoint/2010/main" val="27713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22" y="249500"/>
            <a:ext cx="10058400" cy="991471"/>
          </a:xfrm>
        </p:spPr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33" y="249500"/>
            <a:ext cx="7433750" cy="6517060"/>
          </a:xfrm>
        </p:spPr>
      </p:pic>
    </p:spTree>
    <p:extLst>
      <p:ext uri="{BB962C8B-B14F-4D97-AF65-F5344CB8AC3E}">
        <p14:creationId xmlns:p14="http://schemas.microsoft.com/office/powerpoint/2010/main" val="382089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45474"/>
            <a:ext cx="10058400" cy="40507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==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&gt;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&lt;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49888"/>
            <a:ext cx="3699048" cy="23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Open Code Location For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Block Cipher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Symmetric Block Cipher Image</a:t>
            </a:r>
            <a:endParaRPr lang="en-US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Encryption Steps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258</TotalTime>
  <Words>53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Extending AES to 192- and 256- bits</vt:lpstr>
      <vt:lpstr>Advanced Encryption Standard (Aes)</vt:lpstr>
      <vt:lpstr>ENCRYPTION</vt:lpstr>
      <vt:lpstr>DECRYPTION</vt:lpstr>
      <vt:lpstr>PADDING</vt:lpstr>
      <vt:lpstr>demo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AES to 192- and 265-bits</dc:title>
  <dc:creator>Saranya Radhakrishnan</dc:creator>
  <cp:lastModifiedBy>Saranya Radhakrishnan</cp:lastModifiedBy>
  <cp:revision>27</cp:revision>
  <dcterms:created xsi:type="dcterms:W3CDTF">2016-05-02T22:17:00Z</dcterms:created>
  <dcterms:modified xsi:type="dcterms:W3CDTF">2016-05-03T02:35:01Z</dcterms:modified>
</cp:coreProperties>
</file>