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1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2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78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7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3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1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9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0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2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9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8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2.bp.blogspot.com/-G6f79KPf2zQ/VZlq9kBBknI/AAAAAAAAL9c/xQUILH3XBX4/s1600/question_and_answer.png" TargetMode="External"/><Relationship Id="rId2" Type="http://schemas.openxmlformats.org/officeDocument/2006/relationships/hyperlink" Target="https://www.hackthissite.org/forums/viewtopic.php?f=28&amp;t=929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file:///D:\Marist%20Subject%20Docs\SPRING%202016\Security%20Algorithm\New%20Repo\SecurityAlgorithm\Projec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Extending AES to 192- and 256- bits</a:t>
            </a:r>
            <a:endParaRPr lang="en-US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" y="4468031"/>
            <a:ext cx="4056017" cy="1655762"/>
          </a:xfrm>
        </p:spPr>
        <p:txBody>
          <a:bodyPr/>
          <a:lstStyle/>
          <a:p>
            <a:r>
              <a:rPr lang="en-US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</a:t>
            </a:r>
            <a:endParaRPr lang="en-US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Dixita Sharegar </a:t>
            </a:r>
          </a:p>
          <a:p>
            <a:r>
              <a:rPr lang="en-US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Saranya Radhakrishnan </a:t>
            </a:r>
            <a:endParaRPr lang="en-US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9416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Block Cipher Image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Symmetric Block Cipher Image</a:t>
            </a:r>
            <a:endParaRPr lang="en-US" dirty="0">
              <a:hlinkClick r:id="rId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Encryption Steps </a:t>
            </a:r>
            <a:r>
              <a:rPr lang="en-US" dirty="0" smtClean="0">
                <a:hlinkClick r:id="rId2"/>
              </a:rPr>
              <a:t>Image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Q &amp; A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5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33855"/>
          </a:xfrm>
        </p:spPr>
        <p:txBody>
          <a:bodyPr>
            <a:normAutofit/>
          </a:bodyPr>
          <a:lstStyle/>
          <a:p>
            <a:r>
              <a:rPr lang="en-US" dirty="0" smtClean="0"/>
              <a:t>Advanced Encryption Standard (</a:t>
            </a:r>
            <a:r>
              <a:rPr lang="en-US" dirty="0" err="1" smtClean="0"/>
              <a:t>Aes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79740"/>
            <a:ext cx="10058400" cy="4050792"/>
          </a:xfrm>
        </p:spPr>
        <p:txBody>
          <a:bodyPr/>
          <a:lstStyle/>
          <a:p>
            <a:r>
              <a:rPr lang="en-US" dirty="0" smtClean="0"/>
              <a:t>Symmetric block cipher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605" y="2508105"/>
            <a:ext cx="5474643" cy="41670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19" y="2632202"/>
            <a:ext cx="4375142" cy="391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374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43722"/>
          </a:xfrm>
        </p:spPr>
        <p:txBody>
          <a:bodyPr/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311" y="1528354"/>
            <a:ext cx="7473261" cy="5225641"/>
          </a:xfrm>
        </p:spPr>
      </p:pic>
    </p:spTree>
    <p:extLst>
      <p:ext uri="{BB962C8B-B14F-4D97-AF65-F5344CB8AC3E}">
        <p14:creationId xmlns:p14="http://schemas.microsoft.com/office/powerpoint/2010/main" val="27713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522" y="249500"/>
            <a:ext cx="10058400" cy="991471"/>
          </a:xfrm>
        </p:spPr>
        <p:txBody>
          <a:bodyPr/>
          <a:lstStyle/>
          <a:p>
            <a:r>
              <a:rPr lang="en-US" dirty="0" smtClean="0"/>
              <a:t>DECRYPTION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433" y="249500"/>
            <a:ext cx="7433750" cy="6517060"/>
          </a:xfrm>
        </p:spPr>
      </p:pic>
    </p:spTree>
    <p:extLst>
      <p:ext uri="{BB962C8B-B14F-4D97-AF65-F5344CB8AC3E}">
        <p14:creationId xmlns:p14="http://schemas.microsoft.com/office/powerpoint/2010/main" val="382089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58506"/>
            <a:ext cx="10058400" cy="886968"/>
          </a:xfrm>
        </p:spPr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532586"/>
            <a:ext cx="10058400" cy="38636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InputSize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 ==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BlockSize</a:t>
            </a:r>
            <a:endParaRPr lang="en-US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7" y="4194299"/>
            <a:ext cx="8499155" cy="2019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7" y="1873324"/>
            <a:ext cx="8361536" cy="213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1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58506"/>
            <a:ext cx="10058400" cy="886968"/>
          </a:xfrm>
        </p:spPr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5" y="1519707"/>
            <a:ext cx="10058400" cy="37345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InputSize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BlockSize</a:t>
            </a:r>
            <a:endParaRPr lang="en-US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6" y="3998356"/>
            <a:ext cx="8499155" cy="2019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7" y="1873324"/>
            <a:ext cx="7549806" cy="213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09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58506"/>
            <a:ext cx="10058400" cy="886968"/>
          </a:xfrm>
        </p:spPr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5" y="1467832"/>
            <a:ext cx="10058400" cy="379928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InputSize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&gt; 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BlockSize</a:t>
            </a:r>
            <a:endParaRPr lang="en-US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6" y="3998356"/>
            <a:ext cx="8499155" cy="2019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7" y="1873324"/>
            <a:ext cx="7549806" cy="213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55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Open Code Location For Demo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17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63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306</TotalTime>
  <Words>59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Rockwell</vt:lpstr>
      <vt:lpstr>Rockwell Condensed</vt:lpstr>
      <vt:lpstr>Wingdings</vt:lpstr>
      <vt:lpstr>Wood Type</vt:lpstr>
      <vt:lpstr>Extending AES to 192- and 256- bits</vt:lpstr>
      <vt:lpstr>Advanced Encryption Standard (Aes)</vt:lpstr>
      <vt:lpstr>ENCRYPTION</vt:lpstr>
      <vt:lpstr>DECRYPTION</vt:lpstr>
      <vt:lpstr>PADDING</vt:lpstr>
      <vt:lpstr>PADDING</vt:lpstr>
      <vt:lpstr>PADDING</vt:lpstr>
      <vt:lpstr>demo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Extending AES to 192- and 265-bits</dc:title>
  <dc:creator>Saranya Radhakrishnan</dc:creator>
  <cp:lastModifiedBy>Saranya Radhakrishnan</cp:lastModifiedBy>
  <cp:revision>37</cp:revision>
  <dcterms:created xsi:type="dcterms:W3CDTF">2016-05-02T22:17:00Z</dcterms:created>
  <dcterms:modified xsi:type="dcterms:W3CDTF">2016-05-03T03:51:31Z</dcterms:modified>
</cp:coreProperties>
</file>