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G6f79KPf2zQ/VZlq9kBBknI/AAAAAAAAL9c/xQUILH3XBX4/s1600/question_and_answer.png" TargetMode="External"/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2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</a:t>
            </a:r>
            <a:r>
              <a:rPr lang="en-US" dirty="0" smtClean="0">
                <a:hlinkClick r:id="rId2"/>
              </a:rPr>
              <a:t>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Q &amp; A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40"/>
            <a:ext cx="10058400" cy="4050792"/>
          </a:xfrm>
        </p:spPr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586"/>
            <a:ext cx="10058400" cy="386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194299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836153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519707"/>
            <a:ext cx="10058400" cy="3734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3" y="1867989"/>
            <a:ext cx="9367380" cy="2304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3" y="4338414"/>
            <a:ext cx="9753807" cy="20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467832"/>
            <a:ext cx="10058400" cy="3799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&gt;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847198"/>
            <a:ext cx="7549806" cy="2132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2" y="4127863"/>
            <a:ext cx="9929949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388</TotalTime>
  <Words>59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PADDING</vt:lpstr>
      <vt:lpstr>PADDING</vt:lpstr>
      <vt:lpstr>demo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Saranya Radhakrishnan</cp:lastModifiedBy>
  <cp:revision>45</cp:revision>
  <dcterms:created xsi:type="dcterms:W3CDTF">2016-05-02T22:17:00Z</dcterms:created>
  <dcterms:modified xsi:type="dcterms:W3CDTF">2016-05-03T05:14:18Z</dcterms:modified>
</cp:coreProperties>
</file>