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98" autoAdjust="0"/>
    <p:restoredTop sz="94660"/>
  </p:normalViewPr>
  <p:slideViewPr>
    <p:cSldViewPr>
      <p:cViewPr>
        <p:scale>
          <a:sx n="66" d="100"/>
          <a:sy n="66" d="100"/>
        </p:scale>
        <p:origin x="-42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446C1-E9F8-4BC1-AE41-55D7A17A9E4F}" type="datetimeFigureOut">
              <a:rPr lang="en-US" smtClean="0"/>
              <a:pPr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B024-B571-4481-AF53-1B6A878E2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IMAGE FORGERY DETECTION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648200"/>
            <a:ext cx="2286000" cy="99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Sarath</a:t>
            </a:r>
            <a:r>
              <a:rPr lang="en-US" dirty="0" smtClean="0"/>
              <a:t> </a:t>
            </a:r>
            <a:r>
              <a:rPr lang="en-US" dirty="0" err="1" smtClean="0"/>
              <a:t>krishnan</a:t>
            </a:r>
            <a:endParaRPr lang="en-US" dirty="0" smtClean="0"/>
          </a:p>
          <a:p>
            <a:r>
              <a:rPr lang="en-US" dirty="0" smtClean="0"/>
              <a:t>Roll no:24</a:t>
            </a:r>
          </a:p>
          <a:p>
            <a:r>
              <a:rPr lang="en-US" dirty="0" smtClean="0"/>
              <a:t>S6 </a:t>
            </a:r>
            <a:r>
              <a:rPr lang="en-US" dirty="0" err="1" smtClean="0"/>
              <a:t>mca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pic>
        <p:nvPicPr>
          <p:cNvPr id="7" name="Content Placeholder 6" descr="NEW MAIN PROJ D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6477000" cy="49288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868362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8" name="Content Placeholder 7" descr="main proj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210031"/>
            <a:ext cx="4165127" cy="4733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main proj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6629400" cy="4984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020762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screenshot1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674230" cy="4958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2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399" y="2005149"/>
            <a:ext cx="4572001" cy="3981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s3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05000"/>
            <a:ext cx="55119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s4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398" y="1600200"/>
            <a:ext cx="600920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8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whether forged or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forged or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Input forged image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Determine forgery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Determine forgery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pass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Input original image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Determine as original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Determine as original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pass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WHETHER INTERFACE DISPLAY CORRECT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OUTPUT AS FORGED</a:t>
                      </a:r>
                      <a:r>
                        <a:rPr lang="en-US" baseline="0" dirty="0" smtClean="0"/>
                        <a:t> IF IMAGE IS FORGED OR DISPLAY ORIGINAL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OUTPUT AS FORGED</a:t>
                      </a:r>
                      <a:r>
                        <a:rPr lang="en-US" baseline="0" dirty="0" smtClean="0"/>
                        <a:t> IF IMAGE IS FORGED OR DISPLAY ORIGINAL IMAGE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is to be improved for detecting duplicated region under the influence of severe geometric transformations such as rotation with large angels, scale…etc.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Today most of the people began to use different image processing techniques to make changes in the images for different </a:t>
            </a:r>
            <a:r>
              <a:rPr lang="en-IN" dirty="0" smtClean="0"/>
              <a:t>purposes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Since it is not easy to differentiate with original image and processed images. The processing of images are called image forging.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/>
              <a:t>To identify such images different methods are </a:t>
            </a:r>
            <a:r>
              <a:rPr lang="en-IN" dirty="0" smtClean="0"/>
              <a:t>developed.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419600" cy="838200"/>
          </a:xfrm>
        </p:spPr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Existing system </a:t>
            </a:r>
            <a:r>
              <a:rPr lang="en-IN" dirty="0" smtClean="0"/>
              <a:t>the pixels are compared </a:t>
            </a:r>
            <a:r>
              <a:rPr lang="en-IN" dirty="0"/>
              <a:t>with other pixels and count the number of similar pixels </a:t>
            </a:r>
            <a:r>
              <a:rPr lang="en-IN" dirty="0" smtClean="0"/>
              <a:t>for finding forgery.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These systems are mainly depending upon the pixel RGB </a:t>
            </a:r>
            <a:r>
              <a:rPr lang="en-IN" dirty="0" smtClean="0"/>
              <a:t>values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leads </a:t>
            </a:r>
            <a:r>
              <a:rPr lang="en-IN" dirty="0"/>
              <a:t>to </a:t>
            </a:r>
            <a:r>
              <a:rPr lang="en-IN" dirty="0" smtClean="0"/>
              <a:t>inaccuracy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Less 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944562"/>
          </a:xfrm>
        </p:spPr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A new framework is proposed to perform multimedia forensics by using compact side information to reconstruct the processing history of a multimedia </a:t>
            </a:r>
            <a:r>
              <a:rPr lang="en-IN" dirty="0" smtClean="0"/>
              <a:t>document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Here we use DCT(Discrete Cosine Transform) to detect forged areas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Copy Move forgery is detected using this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 one of the</a:t>
            </a:r>
            <a:r>
              <a:rPr lang="en-US" i="1" dirty="0" smtClean="0"/>
              <a:t> </a:t>
            </a:r>
            <a:r>
              <a:rPr lang="en-US" dirty="0" smtClean="0"/>
              <a:t>frequently used techniques to hide or manipulate the content of the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. Some parts of an image are copied and  pasted on other places of the same image.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Duplicated regions are detected using</a:t>
            </a:r>
          </a:p>
          <a:p>
            <a:pPr>
              <a:buNone/>
            </a:pPr>
            <a:r>
              <a:rPr lang="en-US" b="1" dirty="0" smtClean="0"/>
              <a:t>    Block Matching </a:t>
            </a:r>
            <a:r>
              <a:rPr lang="en-US" dirty="0" smtClean="0"/>
              <a:t>strategy. image is dividing into equal-size overlapped blocks.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Then each block is matched with all other possible blocks in the same image.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USER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 CAN UPLOAD IMAGE FOR CHECKING FORGERY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USER CAN VIEW THE RESULT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SYSTEM DETECTS IMAGE FORGERY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SYSTEM SHOWS THE RESULT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096962"/>
          </a:xfrm>
        </p:spPr>
        <p:txBody>
          <a:bodyPr/>
          <a:lstStyle/>
          <a:p>
            <a:r>
              <a:rPr lang="en-US" dirty="0" smtClean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Image Preprocessing - Preprocessing it is defined as advancement of images that conquer the unwanted fragments or improvement of image features.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Grayscale conversion -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The image which contains the RGB values are converted into </a:t>
            </a:r>
            <a:r>
              <a:rPr lang="en-US" dirty="0" err="1" smtClean="0">
                <a:latin typeface="Times New Roman" panose="02020603050405020304" charset="0"/>
                <a:cs typeface="Times New Roman" panose="02020603050405020304" charset="0"/>
              </a:rPr>
              <a:t>greyscale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Feature extraction–SIFT features are extracted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Extract Discrete Cosine Features from the blocks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The feature vectors are lexicographically sorted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Comparison -Successfully matched blocks are taken.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Mask the detected areas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Display result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                      UML DIAGRAMS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440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IMAGE FORGERY DETECTION  </vt:lpstr>
      <vt:lpstr>INTRODUCTION</vt:lpstr>
      <vt:lpstr>EXISTING SYSTEM</vt:lpstr>
      <vt:lpstr>Proposed system</vt:lpstr>
      <vt:lpstr>Slide 5</vt:lpstr>
      <vt:lpstr>ACTORS  AND ROLES</vt:lpstr>
      <vt:lpstr>MODULE DESCRIPTION</vt:lpstr>
      <vt:lpstr>Slide 8</vt:lpstr>
      <vt:lpstr>Slide 9</vt:lpstr>
      <vt:lpstr>USECASE DIAGRAM</vt:lpstr>
      <vt:lpstr>ACTIVITY DIAGRAM</vt:lpstr>
      <vt:lpstr>Slide 12</vt:lpstr>
      <vt:lpstr>Screenshots</vt:lpstr>
      <vt:lpstr>Slide 14</vt:lpstr>
      <vt:lpstr>Slide 15</vt:lpstr>
      <vt:lpstr>Slide 16</vt:lpstr>
      <vt:lpstr>UNIT TESTING</vt:lpstr>
      <vt:lpstr>INTEGRATION TESTING</vt:lpstr>
      <vt:lpstr>FUTURE SCOPE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Chandran</dc:creator>
  <cp:lastModifiedBy>Chandran</cp:lastModifiedBy>
  <cp:revision>69</cp:revision>
  <dcterms:created xsi:type="dcterms:W3CDTF">2021-04-22T16:01:01Z</dcterms:created>
  <dcterms:modified xsi:type="dcterms:W3CDTF">2021-07-01T08:06:57Z</dcterms:modified>
</cp:coreProperties>
</file>