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4"/>
    <p:sldMasterId id="2147483819" r:id="rId5"/>
  </p:sldMasterIdLst>
  <p:notesMasterIdLst>
    <p:notesMasterId r:id="rId14"/>
  </p:notesMasterIdLst>
  <p:sldIdLst>
    <p:sldId id="273" r:id="rId6"/>
    <p:sldId id="286" r:id="rId7"/>
    <p:sldId id="333" r:id="rId8"/>
    <p:sldId id="354" r:id="rId9"/>
    <p:sldId id="359" r:id="rId10"/>
    <p:sldId id="358" r:id="rId11"/>
    <p:sldId id="360" r:id="rId12"/>
    <p:sldId id="35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ection>
        <p14:section name="Commands, Comments, Teamwork, Selection Pane, Sign In" id="{B9B51309-D148-4332-87C2-07BE32FBCA3B}">
          <p14:sldIdLst>
            <p14:sldId id="273"/>
            <p14:sldId id="286"/>
            <p14:sldId id="333"/>
            <p14:sldId id="354"/>
            <p14:sldId id="359"/>
            <p14:sldId id="358"/>
            <p14:sldId id="360"/>
            <p14:sldId id="35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9C"/>
    <a:srgbClr val="D194FF"/>
    <a:srgbClr val="E8AE00"/>
    <a:srgbClr val="EBEBEB"/>
    <a:srgbClr val="F8F8F8"/>
    <a:srgbClr val="D24726"/>
    <a:srgbClr val="D2B4A6"/>
    <a:srgbClr val="734F29"/>
    <a:srgbClr val="DD462F"/>
    <a:srgbClr val="AEB7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5266F-621D-4A88-8D0D-C3ECACCDFD96}" v="47" dt="2023-01-24T23:27:59.778"/>
    <p1510:client id="{578DD2B9-A130-48FB-884D-624E19127CC9}" v="1" dt="2023-01-24T21:29:13.208"/>
    <p1510:client id="{64F4E72C-4F03-4650-9E5D-2BE6F3231DC6}" v="1652" dt="2023-01-24T23:54:20.456"/>
    <p1510:client id="{8850BEEB-5CB5-4DC6-87AF-1E713A6C517B}" v="46" dt="2023-01-24T21:11:25.200"/>
    <p1510:client id="{A7C76B15-D5F9-D34A-8819-35DDE65EBF5D}" v="456" dt="2023-01-25T00:00:04.397"/>
    <p1510:client id="{C0DEEEF4-2B30-44F6-9C98-340F34807715}" v="2" dt="2023-01-24T20:55:39.974"/>
    <p1510:client id="{C1C5E71E-4FD8-4CB9-A271-BB1FF6651B37}" v="214" dt="2023-01-24T20:53:50.423"/>
    <p1510:client id="{CAAE8D30-A56D-49E5-AEEE-EE00990301DD}" v="18" dt="2023-01-25T00:03:16.651"/>
    <p1510:client id="{D6251BD7-BDE5-4607-9997-2ED56367984F}" v="3" dt="2023-01-24T22:50:15.687"/>
    <p1510:client id="{FD68339F-F632-4DE9-9B5B-43E4D5645579}" v="1423" dt="2023-01-25T00:02:51.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een, Rishabh" userId="S::sareenri@msu.edu::f42f2a7b-de35-4d45-a435-094d741a0827" providerId="AD" clId="Web-{578DD2B9-A130-48FB-884D-624E19127CC9}"/>
    <pc:docChg chg="sldOrd">
      <pc:chgData name="Sareen, Rishabh" userId="S::sareenri@msu.edu::f42f2a7b-de35-4d45-a435-094d741a0827" providerId="AD" clId="Web-{578DD2B9-A130-48FB-884D-624E19127CC9}" dt="2023-01-24T21:29:13.208" v="0"/>
      <pc:docMkLst>
        <pc:docMk/>
      </pc:docMkLst>
      <pc:sldChg chg="ord">
        <pc:chgData name="Sareen, Rishabh" userId="S::sareenri@msu.edu::f42f2a7b-de35-4d45-a435-094d741a0827" providerId="AD" clId="Web-{578DD2B9-A130-48FB-884D-624E19127CC9}" dt="2023-01-24T21:29:13.208" v="0"/>
        <pc:sldMkLst>
          <pc:docMk/>
          <pc:sldMk cId="2484775750" sldId="286"/>
        </pc:sldMkLst>
      </pc:sldChg>
    </pc:docChg>
  </pc:docChgLst>
  <pc:docChgLst>
    <pc:chgData name="Wen, Bin" userId="83623405-c9ec-475c-8423-d5b18e1b6721" providerId="ADAL" clId="{FD68339F-F632-4DE9-9B5B-43E4D5645579}"/>
    <pc:docChg chg="undo custSel addSld delSld modSld sldOrd modSection">
      <pc:chgData name="Wen, Bin" userId="83623405-c9ec-475c-8423-d5b18e1b6721" providerId="ADAL" clId="{FD68339F-F632-4DE9-9B5B-43E4D5645579}" dt="2023-01-25T00:02:51.746" v="1272" actId="5793"/>
      <pc:docMkLst>
        <pc:docMk/>
      </pc:docMkLst>
      <pc:sldChg chg="addSp delSp modSp mod ord">
        <pc:chgData name="Wen, Bin" userId="83623405-c9ec-475c-8423-d5b18e1b6721" providerId="ADAL" clId="{FD68339F-F632-4DE9-9B5B-43E4D5645579}" dt="2023-01-24T23:25:33.748" v="83" actId="20577"/>
        <pc:sldMkLst>
          <pc:docMk/>
          <pc:sldMk cId="1102354126" sldId="355"/>
        </pc:sldMkLst>
        <pc:spChg chg="mod">
          <ac:chgData name="Wen, Bin" userId="83623405-c9ec-475c-8423-d5b18e1b6721" providerId="ADAL" clId="{FD68339F-F632-4DE9-9B5B-43E4D5645579}" dt="2023-01-24T23:25:33.748" v="83" actId="20577"/>
          <ac:spMkLst>
            <pc:docMk/>
            <pc:sldMk cId="1102354126" sldId="355"/>
            <ac:spMk id="3" creationId="{F5792D1B-B7B3-8595-E365-EA3D6FF9A56B}"/>
          </ac:spMkLst>
        </pc:spChg>
        <pc:spChg chg="add del mod">
          <ac:chgData name="Wen, Bin" userId="83623405-c9ec-475c-8423-d5b18e1b6721" providerId="ADAL" clId="{FD68339F-F632-4DE9-9B5B-43E4D5645579}" dt="2023-01-24T23:14:40.651" v="12" actId="478"/>
          <ac:spMkLst>
            <pc:docMk/>
            <pc:sldMk cId="1102354126" sldId="355"/>
            <ac:spMk id="6" creationId="{292788DD-1015-F4D5-DED3-4BA1E40853CC}"/>
          </ac:spMkLst>
        </pc:spChg>
        <pc:spChg chg="add del mod">
          <ac:chgData name="Wen, Bin" userId="83623405-c9ec-475c-8423-d5b18e1b6721" providerId="ADAL" clId="{FD68339F-F632-4DE9-9B5B-43E4D5645579}" dt="2023-01-24T23:14:57.867" v="18" actId="478"/>
          <ac:spMkLst>
            <pc:docMk/>
            <pc:sldMk cId="1102354126" sldId="355"/>
            <ac:spMk id="8" creationId="{3565B97E-2BCC-67A5-443C-BCB53D6B55D1}"/>
          </ac:spMkLst>
        </pc:spChg>
        <pc:spChg chg="add del">
          <ac:chgData name="Wen, Bin" userId="83623405-c9ec-475c-8423-d5b18e1b6721" providerId="ADAL" clId="{FD68339F-F632-4DE9-9B5B-43E4D5645579}" dt="2023-01-24T23:14:48.665" v="16" actId="478"/>
          <ac:spMkLst>
            <pc:docMk/>
            <pc:sldMk cId="1102354126" sldId="355"/>
            <ac:spMk id="40" creationId="{B76DAF95-4438-D346-809E-AF89E9323CD5}"/>
          </ac:spMkLst>
        </pc:spChg>
        <pc:picChg chg="add del mod">
          <ac:chgData name="Wen, Bin" userId="83623405-c9ec-475c-8423-d5b18e1b6721" providerId="ADAL" clId="{FD68339F-F632-4DE9-9B5B-43E4D5645579}" dt="2023-01-24T23:21:47.562" v="53" actId="478"/>
          <ac:picMkLst>
            <pc:docMk/>
            <pc:sldMk cId="1102354126" sldId="355"/>
            <ac:picMk id="10" creationId="{F97E0B9E-9D0F-9AE9-6D43-D54523A78E13}"/>
          </ac:picMkLst>
        </pc:picChg>
        <pc:picChg chg="add del mod">
          <ac:chgData name="Wen, Bin" userId="83623405-c9ec-475c-8423-d5b18e1b6721" providerId="ADAL" clId="{FD68339F-F632-4DE9-9B5B-43E4D5645579}" dt="2023-01-24T23:21:46.968" v="52" actId="478"/>
          <ac:picMkLst>
            <pc:docMk/>
            <pc:sldMk cId="1102354126" sldId="355"/>
            <ac:picMk id="12" creationId="{477D0282-D28B-36FF-EACA-034F1C0A2FC5}"/>
          </ac:picMkLst>
        </pc:picChg>
      </pc:sldChg>
      <pc:sldChg chg="modSp mod">
        <pc:chgData name="Wen, Bin" userId="83623405-c9ec-475c-8423-d5b18e1b6721" providerId="ADAL" clId="{FD68339F-F632-4DE9-9B5B-43E4D5645579}" dt="2023-01-24T23:17:24.104" v="19" actId="14100"/>
        <pc:sldMkLst>
          <pc:docMk/>
          <pc:sldMk cId="119279554" sldId="358"/>
        </pc:sldMkLst>
        <pc:spChg chg="mod">
          <ac:chgData name="Wen, Bin" userId="83623405-c9ec-475c-8423-d5b18e1b6721" providerId="ADAL" clId="{FD68339F-F632-4DE9-9B5B-43E4D5645579}" dt="2023-01-24T23:17:24.104" v="19" actId="14100"/>
          <ac:spMkLst>
            <pc:docMk/>
            <pc:sldMk cId="119279554" sldId="358"/>
            <ac:spMk id="40" creationId="{B76DAF95-4438-D346-809E-AF89E9323CD5}"/>
          </ac:spMkLst>
        </pc:spChg>
      </pc:sldChg>
      <pc:sldChg chg="new del">
        <pc:chgData name="Wen, Bin" userId="83623405-c9ec-475c-8423-d5b18e1b6721" providerId="ADAL" clId="{FD68339F-F632-4DE9-9B5B-43E4D5645579}" dt="2023-01-24T22:24:44.045" v="1" actId="2696"/>
        <pc:sldMkLst>
          <pc:docMk/>
          <pc:sldMk cId="3532723742" sldId="358"/>
        </pc:sldMkLst>
      </pc:sldChg>
      <pc:sldChg chg="addSp delSp modSp add mod">
        <pc:chgData name="Wen, Bin" userId="83623405-c9ec-475c-8423-d5b18e1b6721" providerId="ADAL" clId="{FD68339F-F632-4DE9-9B5B-43E4D5645579}" dt="2023-01-25T00:02:51.746" v="1272" actId="5793"/>
        <pc:sldMkLst>
          <pc:docMk/>
          <pc:sldMk cId="1375546273" sldId="360"/>
        </pc:sldMkLst>
        <pc:spChg chg="mod">
          <ac:chgData name="Wen, Bin" userId="83623405-c9ec-475c-8423-d5b18e1b6721" providerId="ADAL" clId="{FD68339F-F632-4DE9-9B5B-43E4D5645579}" dt="2023-01-25T00:02:51.746" v="1272" actId="5793"/>
          <ac:spMkLst>
            <pc:docMk/>
            <pc:sldMk cId="1375546273" sldId="360"/>
            <ac:spMk id="3" creationId="{F5792D1B-B7B3-8595-E365-EA3D6FF9A56B}"/>
          </ac:spMkLst>
        </pc:spChg>
        <pc:spChg chg="del mod">
          <ac:chgData name="Wen, Bin" userId="83623405-c9ec-475c-8423-d5b18e1b6721" providerId="ADAL" clId="{FD68339F-F632-4DE9-9B5B-43E4D5645579}" dt="2023-01-24T23:26:18.713" v="87" actId="478"/>
          <ac:spMkLst>
            <pc:docMk/>
            <pc:sldMk cId="1375546273" sldId="360"/>
            <ac:spMk id="7" creationId="{7224DC68-2DA8-5805-EF7B-7E7652DC4D65}"/>
          </ac:spMkLst>
        </pc:spChg>
        <pc:picChg chg="del">
          <ac:chgData name="Wen, Bin" userId="83623405-c9ec-475c-8423-d5b18e1b6721" providerId="ADAL" clId="{FD68339F-F632-4DE9-9B5B-43E4D5645579}" dt="2023-01-24T23:26:15.575" v="85" actId="478"/>
          <ac:picMkLst>
            <pc:docMk/>
            <pc:sldMk cId="1375546273" sldId="360"/>
            <ac:picMk id="5" creationId="{32636325-02CD-9B45-3BCF-228DBD139939}"/>
          </ac:picMkLst>
        </pc:picChg>
        <pc:picChg chg="add del mod">
          <ac:chgData name="Wen, Bin" userId="83623405-c9ec-475c-8423-d5b18e1b6721" providerId="ADAL" clId="{FD68339F-F632-4DE9-9B5B-43E4D5645579}" dt="2023-01-24T23:57:49.549" v="1213" actId="478"/>
          <ac:picMkLst>
            <pc:docMk/>
            <pc:sldMk cId="1375546273" sldId="360"/>
            <ac:picMk id="8" creationId="{4441714F-3467-0E75-555F-CB820CD03B0E}"/>
          </ac:picMkLst>
        </pc:picChg>
      </pc:sldChg>
    </pc:docChg>
  </pc:docChgLst>
  <pc:docChgLst>
    <pc:chgData name="Sareen, Rishabh" userId="S::sareenri@msu.edu::f42f2a7b-de35-4d45-a435-094d741a0827" providerId="AD" clId="Web-{8850BEEB-5CB5-4DC6-87AF-1E713A6C517B}"/>
    <pc:docChg chg="modSld">
      <pc:chgData name="Sareen, Rishabh" userId="S::sareenri@msu.edu::f42f2a7b-de35-4d45-a435-094d741a0827" providerId="AD" clId="Web-{8850BEEB-5CB5-4DC6-87AF-1E713A6C517B}" dt="2023-01-24T21:11:25.200" v="57" actId="20577"/>
      <pc:docMkLst>
        <pc:docMk/>
      </pc:docMkLst>
      <pc:sldChg chg="delSp modSp">
        <pc:chgData name="Sareen, Rishabh" userId="S::sareenri@msu.edu::f42f2a7b-de35-4d45-a435-094d741a0827" providerId="AD" clId="Web-{8850BEEB-5CB5-4DC6-87AF-1E713A6C517B}" dt="2023-01-24T21:11:25.200" v="57" actId="20577"/>
        <pc:sldMkLst>
          <pc:docMk/>
          <pc:sldMk cId="4234756445" sldId="333"/>
        </pc:sldMkLst>
        <pc:spChg chg="del">
          <ac:chgData name="Sareen, Rishabh" userId="S::sareenri@msu.edu::f42f2a7b-de35-4d45-a435-094d741a0827" providerId="AD" clId="Web-{8850BEEB-5CB5-4DC6-87AF-1E713A6C517B}" dt="2023-01-24T21:11:00.637" v="48"/>
          <ac:spMkLst>
            <pc:docMk/>
            <pc:sldMk cId="4234756445" sldId="333"/>
            <ac:spMk id="7" creationId="{F42BCC31-3429-2D0F-E8FA-1A1F03137F46}"/>
          </ac:spMkLst>
        </pc:spChg>
        <pc:spChg chg="mod">
          <ac:chgData name="Sareen, Rishabh" userId="S::sareenri@msu.edu::f42f2a7b-de35-4d45-a435-094d741a0827" providerId="AD" clId="Web-{8850BEEB-5CB5-4DC6-87AF-1E713A6C517B}" dt="2023-01-24T21:11:25.200" v="57" actId="20577"/>
          <ac:spMkLst>
            <pc:docMk/>
            <pc:sldMk cId="4234756445" sldId="333"/>
            <ac:spMk id="38" creationId="{958B4D3C-F9A7-7745-ABBF-1F679AE4BF35}"/>
          </ac:spMkLst>
        </pc:spChg>
      </pc:sldChg>
    </pc:docChg>
  </pc:docChgLst>
  <pc:docChgLst>
    <pc:chgData name="Sareen, Rishabh" userId="S::sareenri@msu.edu::f42f2a7b-de35-4d45-a435-094d741a0827" providerId="AD" clId="Web-{CAAE8D30-A56D-49E5-AEEE-EE00990301DD}"/>
    <pc:docChg chg="modSld">
      <pc:chgData name="Sareen, Rishabh" userId="S::sareenri@msu.edu::f42f2a7b-de35-4d45-a435-094d741a0827" providerId="AD" clId="Web-{CAAE8D30-A56D-49E5-AEEE-EE00990301DD}" dt="2023-01-25T00:03:16.651" v="15" actId="20577"/>
      <pc:docMkLst>
        <pc:docMk/>
      </pc:docMkLst>
      <pc:sldChg chg="modSp">
        <pc:chgData name="Sareen, Rishabh" userId="S::sareenri@msu.edu::f42f2a7b-de35-4d45-a435-094d741a0827" providerId="AD" clId="Web-{CAAE8D30-A56D-49E5-AEEE-EE00990301DD}" dt="2023-01-25T00:01:20.726" v="1" actId="20577"/>
        <pc:sldMkLst>
          <pc:docMk/>
          <pc:sldMk cId="2484775750" sldId="286"/>
        </pc:sldMkLst>
        <pc:spChg chg="mod">
          <ac:chgData name="Sareen, Rishabh" userId="S::sareenri@msu.edu::f42f2a7b-de35-4d45-a435-094d741a0827" providerId="AD" clId="Web-{CAAE8D30-A56D-49E5-AEEE-EE00990301DD}" dt="2023-01-25T00:01:20.726" v="1" actId="20577"/>
          <ac:spMkLst>
            <pc:docMk/>
            <pc:sldMk cId="2484775750" sldId="286"/>
            <ac:spMk id="3" creationId="{1C6516FF-3B7C-0148-94D4-AE76190AB6C1}"/>
          </ac:spMkLst>
        </pc:spChg>
      </pc:sldChg>
      <pc:sldChg chg="modSp">
        <pc:chgData name="Sareen, Rishabh" userId="S::sareenri@msu.edu::f42f2a7b-de35-4d45-a435-094d741a0827" providerId="AD" clId="Web-{CAAE8D30-A56D-49E5-AEEE-EE00990301DD}" dt="2023-01-25T00:01:37.477" v="8" actId="20577"/>
        <pc:sldMkLst>
          <pc:docMk/>
          <pc:sldMk cId="2714067745" sldId="354"/>
        </pc:sldMkLst>
        <pc:spChg chg="mod">
          <ac:chgData name="Sareen, Rishabh" userId="S::sareenri@msu.edu::f42f2a7b-de35-4d45-a435-094d741a0827" providerId="AD" clId="Web-{CAAE8D30-A56D-49E5-AEEE-EE00990301DD}" dt="2023-01-25T00:01:37.477" v="8" actId="20577"/>
          <ac:spMkLst>
            <pc:docMk/>
            <pc:sldMk cId="2714067745" sldId="354"/>
            <ac:spMk id="6" creationId="{E234982C-3C32-6B84-6E45-81E3B7534BA3}"/>
          </ac:spMkLst>
        </pc:spChg>
      </pc:sldChg>
      <pc:sldChg chg="modSp">
        <pc:chgData name="Sareen, Rishabh" userId="S::sareenri@msu.edu::f42f2a7b-de35-4d45-a435-094d741a0827" providerId="AD" clId="Web-{CAAE8D30-A56D-49E5-AEEE-EE00990301DD}" dt="2023-01-25T00:03:16.651" v="15" actId="20577"/>
        <pc:sldMkLst>
          <pc:docMk/>
          <pc:sldMk cId="1375546273" sldId="360"/>
        </pc:sldMkLst>
        <pc:spChg chg="mod">
          <ac:chgData name="Sareen, Rishabh" userId="S::sareenri@msu.edu::f42f2a7b-de35-4d45-a435-094d741a0827" providerId="AD" clId="Web-{CAAE8D30-A56D-49E5-AEEE-EE00990301DD}" dt="2023-01-25T00:03:16.651" v="15" actId="20577"/>
          <ac:spMkLst>
            <pc:docMk/>
            <pc:sldMk cId="1375546273" sldId="360"/>
            <ac:spMk id="3" creationId="{F5792D1B-B7B3-8595-E365-EA3D6FF9A56B}"/>
          </ac:spMkLst>
        </pc:spChg>
      </pc:sldChg>
    </pc:docChg>
  </pc:docChgLst>
  <pc:docChgLst>
    <pc:chgData name="Sareen, Rishabh" userId="S::sareenri@msu.edu::f42f2a7b-de35-4d45-a435-094d741a0827" providerId="AD" clId="Web-{D6251BD7-BDE5-4607-9997-2ED56367984F}"/>
    <pc:docChg chg="modSld">
      <pc:chgData name="Sareen, Rishabh" userId="S::sareenri@msu.edu::f42f2a7b-de35-4d45-a435-094d741a0827" providerId="AD" clId="Web-{D6251BD7-BDE5-4607-9997-2ED56367984F}" dt="2023-01-24T22:50:15.687" v="2" actId="20577"/>
      <pc:docMkLst>
        <pc:docMk/>
      </pc:docMkLst>
      <pc:sldChg chg="modSp">
        <pc:chgData name="Sareen, Rishabh" userId="S::sareenri@msu.edu::f42f2a7b-de35-4d45-a435-094d741a0827" providerId="AD" clId="Web-{D6251BD7-BDE5-4607-9997-2ED56367984F}" dt="2023-01-24T22:50:15.687" v="2" actId="20577"/>
        <pc:sldMkLst>
          <pc:docMk/>
          <pc:sldMk cId="2484775750" sldId="286"/>
        </pc:sldMkLst>
        <pc:spChg chg="mod">
          <ac:chgData name="Sareen, Rishabh" userId="S::sareenri@msu.edu::f42f2a7b-de35-4d45-a435-094d741a0827" providerId="AD" clId="Web-{D6251BD7-BDE5-4607-9997-2ED56367984F}" dt="2023-01-24T22:50:15.687" v="2" actId="20577"/>
          <ac:spMkLst>
            <pc:docMk/>
            <pc:sldMk cId="2484775750" sldId="286"/>
            <ac:spMk id="3" creationId="{1C6516FF-3B7C-0148-94D4-AE76190AB6C1}"/>
          </ac:spMkLst>
        </pc:spChg>
      </pc:sldChg>
    </pc:docChg>
  </pc:docChgLst>
  <pc:docChgLst>
    <pc:chgData name="Korreshi, Leonard" userId="S::korreshi@msu.edu::82765b9f-ea8d-4ff4-b5e8-f1233cc76bfd" providerId="AD" clId="Web-{64F4E72C-4F03-4650-9E5D-2BE6F3231DC6}"/>
    <pc:docChg chg="addSld delSld modSld sldOrd modSection">
      <pc:chgData name="Korreshi, Leonard" userId="S::korreshi@msu.edu::82765b9f-ea8d-4ff4-b5e8-f1233cc76bfd" providerId="AD" clId="Web-{64F4E72C-4F03-4650-9E5D-2BE6F3231DC6}" dt="2023-01-24T23:54:20.456" v="1417" actId="20577"/>
      <pc:docMkLst>
        <pc:docMk/>
      </pc:docMkLst>
      <pc:sldChg chg="modSp">
        <pc:chgData name="Korreshi, Leonard" userId="S::korreshi@msu.edu::82765b9f-ea8d-4ff4-b5e8-f1233cc76bfd" providerId="AD" clId="Web-{64F4E72C-4F03-4650-9E5D-2BE6F3231DC6}" dt="2023-01-24T22:42:35.850" v="3" actId="20577"/>
        <pc:sldMkLst>
          <pc:docMk/>
          <pc:sldMk cId="1615315110" sldId="273"/>
        </pc:sldMkLst>
        <pc:spChg chg="mod">
          <ac:chgData name="Korreshi, Leonard" userId="S::korreshi@msu.edu::82765b9f-ea8d-4ff4-b5e8-f1233cc76bfd" providerId="AD" clId="Web-{64F4E72C-4F03-4650-9E5D-2BE6F3231DC6}" dt="2023-01-24T22:42:35.850" v="3" actId="20577"/>
          <ac:spMkLst>
            <pc:docMk/>
            <pc:sldMk cId="1615315110" sldId="273"/>
            <ac:spMk id="3" creationId="{00000000-0000-0000-0000-000000000000}"/>
          </ac:spMkLst>
        </pc:spChg>
      </pc:sldChg>
      <pc:sldChg chg="modSp">
        <pc:chgData name="Korreshi, Leonard" userId="S::korreshi@msu.edu::82765b9f-ea8d-4ff4-b5e8-f1233cc76bfd" providerId="AD" clId="Web-{64F4E72C-4F03-4650-9E5D-2BE6F3231DC6}" dt="2023-01-24T23:51:54.359" v="1372" actId="20577"/>
        <pc:sldMkLst>
          <pc:docMk/>
          <pc:sldMk cId="2484775750" sldId="286"/>
        </pc:sldMkLst>
        <pc:spChg chg="mod">
          <ac:chgData name="Korreshi, Leonard" userId="S::korreshi@msu.edu::82765b9f-ea8d-4ff4-b5e8-f1233cc76bfd" providerId="AD" clId="Web-{64F4E72C-4F03-4650-9E5D-2BE6F3231DC6}" dt="2023-01-24T23:51:54.359" v="1372" actId="20577"/>
          <ac:spMkLst>
            <pc:docMk/>
            <pc:sldMk cId="2484775750" sldId="286"/>
            <ac:spMk id="3" creationId="{1C6516FF-3B7C-0148-94D4-AE76190AB6C1}"/>
          </ac:spMkLst>
        </pc:spChg>
        <pc:spChg chg="mod">
          <ac:chgData name="Korreshi, Leonard" userId="S::korreshi@msu.edu::82765b9f-ea8d-4ff4-b5e8-f1233cc76bfd" providerId="AD" clId="Web-{64F4E72C-4F03-4650-9E5D-2BE6F3231DC6}" dt="2023-01-24T23:40:08.059" v="1204" actId="20577"/>
          <ac:spMkLst>
            <pc:docMk/>
            <pc:sldMk cId="2484775750" sldId="286"/>
            <ac:spMk id="8" creationId="{5FE0111D-260B-E25A-2AB9-7F36C176A958}"/>
          </ac:spMkLst>
        </pc:spChg>
        <pc:picChg chg="mod modCrop">
          <ac:chgData name="Korreshi, Leonard" userId="S::korreshi@msu.edu::82765b9f-ea8d-4ff4-b5e8-f1233cc76bfd" providerId="AD" clId="Web-{64F4E72C-4F03-4650-9E5D-2BE6F3231DC6}" dt="2023-01-24T23:07:10.178" v="166"/>
          <ac:picMkLst>
            <pc:docMk/>
            <pc:sldMk cId="2484775750" sldId="286"/>
            <ac:picMk id="6" creationId="{87C7BF0F-1A43-6C53-E143-C1A02046B184}"/>
          </ac:picMkLst>
        </pc:picChg>
      </pc:sldChg>
      <pc:sldChg chg="addSp modSp">
        <pc:chgData name="Korreshi, Leonard" userId="S::korreshi@msu.edu::82765b9f-ea8d-4ff4-b5e8-f1233cc76bfd" providerId="AD" clId="Web-{64F4E72C-4F03-4650-9E5D-2BE6F3231DC6}" dt="2023-01-24T23:20:34.154" v="464" actId="20577"/>
        <pc:sldMkLst>
          <pc:docMk/>
          <pc:sldMk cId="4234756445" sldId="333"/>
        </pc:sldMkLst>
        <pc:spChg chg="add mod">
          <ac:chgData name="Korreshi, Leonard" userId="S::korreshi@msu.edu::82765b9f-ea8d-4ff4-b5e8-f1233cc76bfd" providerId="AD" clId="Web-{64F4E72C-4F03-4650-9E5D-2BE6F3231DC6}" dt="2023-01-24T23:20:34.154" v="464" actId="20577"/>
          <ac:spMkLst>
            <pc:docMk/>
            <pc:sldMk cId="4234756445" sldId="333"/>
            <ac:spMk id="4" creationId="{C4BE22F7-3AD1-0648-FB26-4EF34EE1E7F7}"/>
          </ac:spMkLst>
        </pc:spChg>
      </pc:sldChg>
      <pc:sldChg chg="addSp modSp ord">
        <pc:chgData name="Korreshi, Leonard" userId="S::korreshi@msu.edu::82765b9f-ea8d-4ff4-b5e8-f1233cc76bfd" providerId="AD" clId="Web-{64F4E72C-4F03-4650-9E5D-2BE6F3231DC6}" dt="2023-01-24T23:49:14.777" v="1295" actId="14100"/>
        <pc:sldMkLst>
          <pc:docMk/>
          <pc:sldMk cId="2714067745" sldId="354"/>
        </pc:sldMkLst>
        <pc:spChg chg="mod">
          <ac:chgData name="Korreshi, Leonard" userId="S::korreshi@msu.edu::82765b9f-ea8d-4ff4-b5e8-f1233cc76bfd" providerId="AD" clId="Web-{64F4E72C-4F03-4650-9E5D-2BE6F3231DC6}" dt="2023-01-24T23:49:14.777" v="1295" actId="14100"/>
          <ac:spMkLst>
            <pc:docMk/>
            <pc:sldMk cId="2714067745" sldId="354"/>
            <ac:spMk id="6" creationId="{E234982C-3C32-6B84-6E45-81E3B7534BA3}"/>
          </ac:spMkLst>
        </pc:spChg>
        <pc:spChg chg="add mod">
          <ac:chgData name="Korreshi, Leonard" userId="S::korreshi@msu.edu::82765b9f-ea8d-4ff4-b5e8-f1233cc76bfd" providerId="AD" clId="Web-{64F4E72C-4F03-4650-9E5D-2BE6F3231DC6}" dt="2023-01-24T23:41:50.265" v="1215" actId="20577"/>
          <ac:spMkLst>
            <pc:docMk/>
            <pc:sldMk cId="2714067745" sldId="354"/>
            <ac:spMk id="7" creationId="{D7D38E00-5A0A-DADE-FA2D-4B7EF7227725}"/>
          </ac:spMkLst>
        </pc:spChg>
        <pc:picChg chg="add mod modCrop">
          <ac:chgData name="Korreshi, Leonard" userId="S::korreshi@msu.edu::82765b9f-ea8d-4ff4-b5e8-f1233cc76bfd" providerId="AD" clId="Web-{64F4E72C-4F03-4650-9E5D-2BE6F3231DC6}" dt="2023-01-24T23:39:53.418" v="1200" actId="1076"/>
          <ac:picMkLst>
            <pc:docMk/>
            <pc:sldMk cId="2714067745" sldId="354"/>
            <ac:picMk id="4" creationId="{4AA4726B-483F-D3F5-DAD5-01599797DF2D}"/>
          </ac:picMkLst>
        </pc:picChg>
      </pc:sldChg>
      <pc:sldChg chg="addSp del ord">
        <pc:chgData name="Korreshi, Leonard" userId="S::korreshi@msu.edu::82765b9f-ea8d-4ff4-b5e8-f1233cc76bfd" providerId="AD" clId="Web-{64F4E72C-4F03-4650-9E5D-2BE6F3231DC6}" dt="2023-01-24T23:33:31.815" v="811"/>
        <pc:sldMkLst>
          <pc:docMk/>
          <pc:sldMk cId="1102354126" sldId="355"/>
        </pc:sldMkLst>
        <pc:spChg chg="add">
          <ac:chgData name="Korreshi, Leonard" userId="S::korreshi@msu.edu::82765b9f-ea8d-4ff4-b5e8-f1233cc76bfd" providerId="AD" clId="Web-{64F4E72C-4F03-4650-9E5D-2BE6F3231DC6}" dt="2023-01-24T23:25:12.568" v="504"/>
          <ac:spMkLst>
            <pc:docMk/>
            <pc:sldMk cId="1102354126" sldId="355"/>
            <ac:spMk id="7" creationId="{7224DC68-2DA8-5805-EF7B-7E7652DC4D65}"/>
          </ac:spMkLst>
        </pc:spChg>
        <pc:picChg chg="add">
          <ac:chgData name="Korreshi, Leonard" userId="S::korreshi@msu.edu::82765b9f-ea8d-4ff4-b5e8-f1233cc76bfd" providerId="AD" clId="Web-{64F4E72C-4F03-4650-9E5D-2BE6F3231DC6}" dt="2023-01-24T23:25:12.568" v="504"/>
          <ac:picMkLst>
            <pc:docMk/>
            <pc:sldMk cId="1102354126" sldId="355"/>
            <ac:picMk id="5" creationId="{32636325-02CD-9B45-3BCF-228DBD139939}"/>
          </ac:picMkLst>
        </pc:picChg>
      </pc:sldChg>
      <pc:sldChg chg="del">
        <pc:chgData name="Korreshi, Leonard" userId="S::korreshi@msu.edu::82765b9f-ea8d-4ff4-b5e8-f1233cc76bfd" providerId="AD" clId="Web-{64F4E72C-4F03-4650-9E5D-2BE6F3231DC6}" dt="2023-01-24T22:56:37.029" v="44"/>
        <pc:sldMkLst>
          <pc:docMk/>
          <pc:sldMk cId="3337495646" sldId="356"/>
        </pc:sldMkLst>
      </pc:sldChg>
      <pc:sldChg chg="del">
        <pc:chgData name="Korreshi, Leonard" userId="S::korreshi@msu.edu::82765b9f-ea8d-4ff4-b5e8-f1233cc76bfd" providerId="AD" clId="Web-{64F4E72C-4F03-4650-9E5D-2BE6F3231DC6}" dt="2023-01-24T22:56:35.169" v="43"/>
        <pc:sldMkLst>
          <pc:docMk/>
          <pc:sldMk cId="4239787703" sldId="357"/>
        </pc:sldMkLst>
      </pc:sldChg>
      <pc:sldChg chg="addSp delSp modSp ord">
        <pc:chgData name="Korreshi, Leonard" userId="S::korreshi@msu.edu::82765b9f-ea8d-4ff4-b5e8-f1233cc76bfd" providerId="AD" clId="Web-{64F4E72C-4F03-4650-9E5D-2BE6F3231DC6}" dt="2023-01-24T23:50:44.091" v="1367" actId="20577"/>
        <pc:sldMkLst>
          <pc:docMk/>
          <pc:sldMk cId="119279554" sldId="358"/>
        </pc:sldMkLst>
        <pc:spChg chg="mod">
          <ac:chgData name="Korreshi, Leonard" userId="S::korreshi@msu.edu::82765b9f-ea8d-4ff4-b5e8-f1233cc76bfd" providerId="AD" clId="Web-{64F4E72C-4F03-4650-9E5D-2BE6F3231DC6}" dt="2023-01-24T23:50:36.029" v="1364" actId="20577"/>
          <ac:spMkLst>
            <pc:docMk/>
            <pc:sldMk cId="119279554" sldId="358"/>
            <ac:spMk id="5" creationId="{B45BFA7C-EE1B-435F-4423-3BC2B8733F09}"/>
          </ac:spMkLst>
        </pc:spChg>
        <pc:spChg chg="add del mod">
          <ac:chgData name="Korreshi, Leonard" userId="S::korreshi@msu.edu::82765b9f-ea8d-4ff4-b5e8-f1233cc76bfd" providerId="AD" clId="Web-{64F4E72C-4F03-4650-9E5D-2BE6F3231DC6}" dt="2023-01-24T23:17:36.915" v="386"/>
          <ac:spMkLst>
            <pc:docMk/>
            <pc:sldMk cId="119279554" sldId="358"/>
            <ac:spMk id="7" creationId="{4E20EA60-3538-A959-2511-1743475F4230}"/>
          </ac:spMkLst>
        </pc:spChg>
        <pc:spChg chg="add mod">
          <ac:chgData name="Korreshi, Leonard" userId="S::korreshi@msu.edu::82765b9f-ea8d-4ff4-b5e8-f1233cc76bfd" providerId="AD" clId="Web-{64F4E72C-4F03-4650-9E5D-2BE6F3231DC6}" dt="2023-01-24T23:49:45.277" v="1297" actId="14100"/>
          <ac:spMkLst>
            <pc:docMk/>
            <pc:sldMk cId="119279554" sldId="358"/>
            <ac:spMk id="9" creationId="{6E4FA8B9-87EC-AED3-8061-F23C693AEA5E}"/>
          </ac:spMkLst>
        </pc:spChg>
        <pc:spChg chg="add mod">
          <ac:chgData name="Korreshi, Leonard" userId="S::korreshi@msu.edu::82765b9f-ea8d-4ff4-b5e8-f1233cc76bfd" providerId="AD" clId="Web-{64F4E72C-4F03-4650-9E5D-2BE6F3231DC6}" dt="2023-01-24T23:50:44.091" v="1367" actId="20577"/>
          <ac:spMkLst>
            <pc:docMk/>
            <pc:sldMk cId="119279554" sldId="358"/>
            <ac:spMk id="11" creationId="{925CA9D9-0DFA-DDFF-4A60-B6E0BC0580BF}"/>
          </ac:spMkLst>
        </pc:spChg>
        <pc:spChg chg="del">
          <ac:chgData name="Korreshi, Leonard" userId="S::korreshi@msu.edu::82765b9f-ea8d-4ff4-b5e8-f1233cc76bfd" providerId="AD" clId="Web-{64F4E72C-4F03-4650-9E5D-2BE6F3231DC6}" dt="2023-01-24T23:17:33.446" v="384"/>
          <ac:spMkLst>
            <pc:docMk/>
            <pc:sldMk cId="119279554" sldId="358"/>
            <ac:spMk id="40" creationId="{B76DAF95-4438-D346-809E-AF89E9323CD5}"/>
          </ac:spMkLst>
        </pc:spChg>
        <pc:picChg chg="mod">
          <ac:chgData name="Korreshi, Leonard" userId="S::korreshi@msu.edu::82765b9f-ea8d-4ff4-b5e8-f1233cc76bfd" providerId="AD" clId="Web-{64F4E72C-4F03-4650-9E5D-2BE6F3231DC6}" dt="2023-01-24T23:49:39.934" v="1296" actId="1076"/>
          <ac:picMkLst>
            <pc:docMk/>
            <pc:sldMk cId="119279554" sldId="358"/>
            <ac:picMk id="6" creationId="{AC051923-333F-1FF1-CDB9-AF58215755BE}"/>
          </ac:picMkLst>
        </pc:picChg>
      </pc:sldChg>
      <pc:sldChg chg="addSp delSp modSp add ord replId">
        <pc:chgData name="Korreshi, Leonard" userId="S::korreshi@msu.edu::82765b9f-ea8d-4ff4-b5e8-f1233cc76bfd" providerId="AD" clId="Web-{64F4E72C-4F03-4650-9E5D-2BE6F3231DC6}" dt="2023-01-24T23:50:09.591" v="1300" actId="20577"/>
        <pc:sldMkLst>
          <pc:docMk/>
          <pc:sldMk cId="3728510875" sldId="359"/>
        </pc:sldMkLst>
        <pc:spChg chg="mod">
          <ac:chgData name="Korreshi, Leonard" userId="S::korreshi@msu.edu::82765b9f-ea8d-4ff4-b5e8-f1233cc76bfd" providerId="AD" clId="Web-{64F4E72C-4F03-4650-9E5D-2BE6F3231DC6}" dt="2023-01-24T22:43:37.211" v="16" actId="20577"/>
          <ac:spMkLst>
            <pc:docMk/>
            <pc:sldMk cId="3728510875" sldId="359"/>
            <ac:spMk id="3" creationId="{177C73E6-4A3B-154C-59A3-1D0877AD7E6E}"/>
          </ac:spMkLst>
        </pc:spChg>
        <pc:spChg chg="add del mod">
          <ac:chgData name="Korreshi, Leonard" userId="S::korreshi@msu.edu::82765b9f-ea8d-4ff4-b5e8-f1233cc76bfd" providerId="AD" clId="Web-{64F4E72C-4F03-4650-9E5D-2BE6F3231DC6}" dt="2023-01-24T22:44:30.853" v="22"/>
          <ac:spMkLst>
            <pc:docMk/>
            <pc:sldMk cId="3728510875" sldId="359"/>
            <ac:spMk id="4" creationId="{BDF85FC8-EEF5-2918-B751-19A85BDDC5B4}"/>
          </ac:spMkLst>
        </pc:spChg>
        <pc:spChg chg="mod">
          <ac:chgData name="Korreshi, Leonard" userId="S::korreshi@msu.edu::82765b9f-ea8d-4ff4-b5e8-f1233cc76bfd" providerId="AD" clId="Web-{64F4E72C-4F03-4650-9E5D-2BE6F3231DC6}" dt="2023-01-24T23:33:23.549" v="810" actId="20577"/>
          <ac:spMkLst>
            <pc:docMk/>
            <pc:sldMk cId="3728510875" sldId="359"/>
            <ac:spMk id="6" creationId="{E234982C-3C32-6B84-6E45-81E3B7534BA3}"/>
          </ac:spMkLst>
        </pc:spChg>
        <pc:spChg chg="add del mod">
          <ac:chgData name="Korreshi, Leonard" userId="S::korreshi@msu.edu::82765b9f-ea8d-4ff4-b5e8-f1233cc76bfd" providerId="AD" clId="Web-{64F4E72C-4F03-4650-9E5D-2BE6F3231DC6}" dt="2023-01-24T23:25:09.630" v="502"/>
          <ac:spMkLst>
            <pc:docMk/>
            <pc:sldMk cId="3728510875" sldId="359"/>
            <ac:spMk id="9" creationId="{275A037B-EDB2-BA43-F678-B0A9434F7943}"/>
          </ac:spMkLst>
        </pc:spChg>
        <pc:spChg chg="add mod">
          <ac:chgData name="Korreshi, Leonard" userId="S::korreshi@msu.edu::82765b9f-ea8d-4ff4-b5e8-f1233cc76bfd" providerId="AD" clId="Web-{64F4E72C-4F03-4650-9E5D-2BE6F3231DC6}" dt="2023-01-24T23:50:09.591" v="1300" actId="20577"/>
          <ac:spMkLst>
            <pc:docMk/>
            <pc:sldMk cId="3728510875" sldId="359"/>
            <ac:spMk id="15" creationId="{C1A8208F-9856-0BDE-4492-274AF6C2C357}"/>
          </ac:spMkLst>
        </pc:spChg>
        <pc:picChg chg="add del mod">
          <ac:chgData name="Korreshi, Leonard" userId="S::korreshi@msu.edu::82765b9f-ea8d-4ff4-b5e8-f1233cc76bfd" providerId="AD" clId="Web-{64F4E72C-4F03-4650-9E5D-2BE6F3231DC6}" dt="2023-01-24T22:50:21.019" v="28"/>
          <ac:picMkLst>
            <pc:docMk/>
            <pc:sldMk cId="3728510875" sldId="359"/>
            <ac:picMk id="5" creationId="{80BA1000-E0CA-0694-7046-39219C73377B}"/>
          </ac:picMkLst>
        </pc:picChg>
        <pc:picChg chg="add del mod">
          <ac:chgData name="Korreshi, Leonard" userId="S::korreshi@msu.edu::82765b9f-ea8d-4ff4-b5e8-f1233cc76bfd" providerId="AD" clId="Web-{64F4E72C-4F03-4650-9E5D-2BE6F3231DC6}" dt="2023-01-24T23:25:09.630" v="503"/>
          <ac:picMkLst>
            <pc:docMk/>
            <pc:sldMk cId="3728510875" sldId="359"/>
            <ac:picMk id="7" creationId="{C6DAD8CB-6099-CC01-CCBF-B9B4BFCD797D}"/>
          </ac:picMkLst>
        </pc:picChg>
        <pc:picChg chg="add del mod modCrop">
          <ac:chgData name="Korreshi, Leonard" userId="S::korreshi@msu.edu::82765b9f-ea8d-4ff4-b5e8-f1233cc76bfd" providerId="AD" clId="Web-{64F4E72C-4F03-4650-9E5D-2BE6F3231DC6}" dt="2023-01-24T23:30:04.872" v="600"/>
          <ac:picMkLst>
            <pc:docMk/>
            <pc:sldMk cId="3728510875" sldId="359"/>
            <ac:picMk id="10" creationId="{B4EF809E-BBD2-ACC2-B491-7C62D5350985}"/>
          </ac:picMkLst>
        </pc:picChg>
        <pc:picChg chg="add del mod">
          <ac:chgData name="Korreshi, Leonard" userId="S::korreshi@msu.edu::82765b9f-ea8d-4ff4-b5e8-f1233cc76bfd" providerId="AD" clId="Web-{64F4E72C-4F03-4650-9E5D-2BE6F3231DC6}" dt="2023-01-24T23:29:59.247" v="599"/>
          <ac:picMkLst>
            <pc:docMk/>
            <pc:sldMk cId="3728510875" sldId="359"/>
            <ac:picMk id="11" creationId="{5BB17857-64DF-9F3A-FE51-9481A9435C83}"/>
          </ac:picMkLst>
        </pc:picChg>
        <pc:picChg chg="add mod">
          <ac:chgData name="Korreshi, Leonard" userId="S::korreshi@msu.edu::82765b9f-ea8d-4ff4-b5e8-f1233cc76bfd" providerId="AD" clId="Web-{64F4E72C-4F03-4650-9E5D-2BE6F3231DC6}" dt="2023-01-24T23:33:51.643" v="812" actId="1076"/>
          <ac:picMkLst>
            <pc:docMk/>
            <pc:sldMk cId="3728510875" sldId="359"/>
            <ac:picMk id="12" creationId="{23903C11-8053-509D-85F8-E1DD3AD2EFF8}"/>
          </ac:picMkLst>
        </pc:picChg>
        <pc:picChg chg="add mod">
          <ac:chgData name="Korreshi, Leonard" userId="S::korreshi@msu.edu::82765b9f-ea8d-4ff4-b5e8-f1233cc76bfd" providerId="AD" clId="Web-{64F4E72C-4F03-4650-9E5D-2BE6F3231DC6}" dt="2023-01-24T23:33:51.675" v="813" actId="1076"/>
          <ac:picMkLst>
            <pc:docMk/>
            <pc:sldMk cId="3728510875" sldId="359"/>
            <ac:picMk id="13" creationId="{88D30720-8049-127D-ED40-836677CF251E}"/>
          </ac:picMkLst>
        </pc:picChg>
      </pc:sldChg>
      <pc:sldChg chg="new del">
        <pc:chgData name="Korreshi, Leonard" userId="S::korreshi@msu.edu::82765b9f-ea8d-4ff4-b5e8-f1233cc76bfd" providerId="AD" clId="Web-{64F4E72C-4F03-4650-9E5D-2BE6F3231DC6}" dt="2023-01-24T22:57:39.952" v="46"/>
        <pc:sldMkLst>
          <pc:docMk/>
          <pc:sldMk cId="157644042" sldId="360"/>
        </pc:sldMkLst>
      </pc:sldChg>
      <pc:sldChg chg="modSp">
        <pc:chgData name="Korreshi, Leonard" userId="S::korreshi@msu.edu::82765b9f-ea8d-4ff4-b5e8-f1233cc76bfd" providerId="AD" clId="Web-{64F4E72C-4F03-4650-9E5D-2BE6F3231DC6}" dt="2023-01-24T23:54:20.456" v="1417" actId="20577"/>
        <pc:sldMkLst>
          <pc:docMk/>
          <pc:sldMk cId="1375546273" sldId="360"/>
        </pc:sldMkLst>
        <pc:spChg chg="mod">
          <ac:chgData name="Korreshi, Leonard" userId="S::korreshi@msu.edu::82765b9f-ea8d-4ff4-b5e8-f1233cc76bfd" providerId="AD" clId="Web-{64F4E72C-4F03-4650-9E5D-2BE6F3231DC6}" dt="2023-01-24T23:54:20.456" v="1417" actId="20577"/>
          <ac:spMkLst>
            <pc:docMk/>
            <pc:sldMk cId="1375546273" sldId="360"/>
            <ac:spMk id="3" creationId="{F5792D1B-B7B3-8595-E365-EA3D6FF9A56B}"/>
          </ac:spMkLst>
        </pc:spChg>
      </pc:sldChg>
    </pc:docChg>
  </pc:docChgLst>
  <pc:docChgLst>
    <pc:chgData name="Sareen, Rishabh" userId="S::sareenri@msu.edu::f42f2a7b-de35-4d45-a435-094d741a0827" providerId="AD" clId="Web-{1315266F-621D-4A88-8D0D-C3ECACCDFD96}"/>
    <pc:docChg chg="modSld">
      <pc:chgData name="Sareen, Rishabh" userId="S::sareenri@msu.edu::f42f2a7b-de35-4d45-a435-094d741a0827" providerId="AD" clId="Web-{1315266F-621D-4A88-8D0D-C3ECACCDFD96}" dt="2023-01-24T23:27:59.778" v="29" actId="20577"/>
      <pc:docMkLst>
        <pc:docMk/>
      </pc:docMkLst>
      <pc:sldChg chg="modSp">
        <pc:chgData name="Sareen, Rishabh" userId="S::sareenri@msu.edu::f42f2a7b-de35-4d45-a435-094d741a0827" providerId="AD" clId="Web-{1315266F-621D-4A88-8D0D-C3ECACCDFD96}" dt="2023-01-24T23:12:32.115" v="14" actId="1076"/>
        <pc:sldMkLst>
          <pc:docMk/>
          <pc:sldMk cId="2484775750" sldId="286"/>
        </pc:sldMkLst>
        <pc:spChg chg="mod">
          <ac:chgData name="Sareen, Rishabh" userId="S::sareenri@msu.edu::f42f2a7b-de35-4d45-a435-094d741a0827" providerId="AD" clId="Web-{1315266F-621D-4A88-8D0D-C3ECACCDFD96}" dt="2023-01-24T23:12:20.880" v="13" actId="20577"/>
          <ac:spMkLst>
            <pc:docMk/>
            <pc:sldMk cId="2484775750" sldId="286"/>
            <ac:spMk id="8" creationId="{5FE0111D-260B-E25A-2AB9-7F36C176A958}"/>
          </ac:spMkLst>
        </pc:spChg>
        <pc:picChg chg="mod">
          <ac:chgData name="Sareen, Rishabh" userId="S::sareenri@msu.edu::f42f2a7b-de35-4d45-a435-094d741a0827" providerId="AD" clId="Web-{1315266F-621D-4A88-8D0D-C3ECACCDFD96}" dt="2023-01-24T23:12:32.115" v="14" actId="1076"/>
          <ac:picMkLst>
            <pc:docMk/>
            <pc:sldMk cId="2484775750" sldId="286"/>
            <ac:picMk id="6" creationId="{87C7BF0F-1A43-6C53-E143-C1A02046B184}"/>
          </ac:picMkLst>
        </pc:picChg>
      </pc:sldChg>
      <pc:sldChg chg="modSp">
        <pc:chgData name="Sareen, Rishabh" userId="S::sareenri@msu.edu::f42f2a7b-de35-4d45-a435-094d741a0827" providerId="AD" clId="Web-{1315266F-621D-4A88-8D0D-C3ECACCDFD96}" dt="2023-01-24T23:27:59.778" v="29" actId="20577"/>
        <pc:sldMkLst>
          <pc:docMk/>
          <pc:sldMk cId="4234756445" sldId="333"/>
        </pc:sldMkLst>
        <pc:spChg chg="mod">
          <ac:chgData name="Sareen, Rishabh" userId="S::sareenri@msu.edu::f42f2a7b-de35-4d45-a435-094d741a0827" providerId="AD" clId="Web-{1315266F-621D-4A88-8D0D-C3ECACCDFD96}" dt="2023-01-24T23:27:59.778" v="29" actId="20577"/>
          <ac:spMkLst>
            <pc:docMk/>
            <pc:sldMk cId="4234756445" sldId="333"/>
            <ac:spMk id="38" creationId="{958B4D3C-F9A7-7745-ABBF-1F679AE4BF35}"/>
          </ac:spMkLst>
        </pc:spChg>
      </pc:sldChg>
    </pc:docChg>
  </pc:docChgLst>
  <pc:docChgLst>
    <pc:chgData name="Korreshi, Leonard" userId="82765b9f-ea8d-4ff4-b5e8-f1233cc76bfd" providerId="ADAL" clId="{2F24BD9C-D8D8-4D8F-B01C-6E561814C236}"/>
    <pc:docChg chg="undo custSel addSld modSld sldOrd">
      <pc:chgData name="Korreshi, Leonard" userId="82765b9f-ea8d-4ff4-b5e8-f1233cc76bfd" providerId="ADAL" clId="{2F24BD9C-D8D8-4D8F-B01C-6E561814C236}" dt="2023-01-24T22:39:19.650" v="256" actId="20577"/>
      <pc:docMkLst>
        <pc:docMk/>
      </pc:docMkLst>
      <pc:sldChg chg="addSp delSp modSp mod">
        <pc:chgData name="Korreshi, Leonard" userId="82765b9f-ea8d-4ff4-b5e8-f1233cc76bfd" providerId="ADAL" clId="{2F24BD9C-D8D8-4D8F-B01C-6E561814C236}" dt="2023-01-24T22:32:44.855" v="60" actId="1076"/>
        <pc:sldMkLst>
          <pc:docMk/>
          <pc:sldMk cId="2484775750" sldId="286"/>
        </pc:sldMkLst>
        <pc:spChg chg="add mod">
          <ac:chgData name="Korreshi, Leonard" userId="82765b9f-ea8d-4ff4-b5e8-f1233cc76bfd" providerId="ADAL" clId="{2F24BD9C-D8D8-4D8F-B01C-6E561814C236}" dt="2023-01-24T22:32:44.855" v="60" actId="1076"/>
          <ac:spMkLst>
            <pc:docMk/>
            <pc:sldMk cId="2484775750" sldId="286"/>
            <ac:spMk id="3" creationId="{1C6516FF-3B7C-0148-94D4-AE76190AB6C1}"/>
          </ac:spMkLst>
        </pc:spChg>
        <pc:spChg chg="add del mod">
          <ac:chgData name="Korreshi, Leonard" userId="82765b9f-ea8d-4ff4-b5e8-f1233cc76bfd" providerId="ADAL" clId="{2F24BD9C-D8D8-4D8F-B01C-6E561814C236}" dt="2023-01-24T22:32:19.203" v="54" actId="478"/>
          <ac:spMkLst>
            <pc:docMk/>
            <pc:sldMk cId="2484775750" sldId="286"/>
            <ac:spMk id="7" creationId="{EBAC178E-5933-B8F5-F080-5AEE25B4F460}"/>
          </ac:spMkLst>
        </pc:spChg>
        <pc:spChg chg="del">
          <ac:chgData name="Korreshi, Leonard" userId="82765b9f-ea8d-4ff4-b5e8-f1233cc76bfd" providerId="ADAL" clId="{2F24BD9C-D8D8-4D8F-B01C-6E561814C236}" dt="2023-01-24T22:32:17.784" v="53" actId="478"/>
          <ac:spMkLst>
            <pc:docMk/>
            <pc:sldMk cId="2484775750" sldId="286"/>
            <ac:spMk id="40" creationId="{B76DAF95-4438-D346-809E-AF89E9323CD5}"/>
          </ac:spMkLst>
        </pc:spChg>
      </pc:sldChg>
      <pc:sldChg chg="modSp mod">
        <pc:chgData name="Korreshi, Leonard" userId="82765b9f-ea8d-4ff4-b5e8-f1233cc76bfd" providerId="ADAL" clId="{2F24BD9C-D8D8-4D8F-B01C-6E561814C236}" dt="2023-01-24T22:33:41.777" v="95" actId="12"/>
        <pc:sldMkLst>
          <pc:docMk/>
          <pc:sldMk cId="4234756445" sldId="333"/>
        </pc:sldMkLst>
        <pc:spChg chg="mod">
          <ac:chgData name="Korreshi, Leonard" userId="82765b9f-ea8d-4ff4-b5e8-f1233cc76bfd" providerId="ADAL" clId="{2F24BD9C-D8D8-4D8F-B01C-6E561814C236}" dt="2023-01-24T22:33:41.777" v="95" actId="12"/>
          <ac:spMkLst>
            <pc:docMk/>
            <pc:sldMk cId="4234756445" sldId="333"/>
            <ac:spMk id="38" creationId="{958B4D3C-F9A7-7745-ABBF-1F679AE4BF35}"/>
          </ac:spMkLst>
        </pc:spChg>
      </pc:sldChg>
      <pc:sldChg chg="addSp delSp modSp mod">
        <pc:chgData name="Korreshi, Leonard" userId="82765b9f-ea8d-4ff4-b5e8-f1233cc76bfd" providerId="ADAL" clId="{2F24BD9C-D8D8-4D8F-B01C-6E561814C236}" dt="2023-01-24T22:39:09.135" v="236" actId="20577"/>
        <pc:sldMkLst>
          <pc:docMk/>
          <pc:sldMk cId="2714067745" sldId="354"/>
        </pc:sldMkLst>
        <pc:spChg chg="add del mod">
          <ac:chgData name="Korreshi, Leonard" userId="82765b9f-ea8d-4ff4-b5e8-f1233cc76bfd" providerId="ADAL" clId="{2F24BD9C-D8D8-4D8F-B01C-6E561814C236}" dt="2023-01-24T22:38:18.163" v="155" actId="478"/>
          <ac:spMkLst>
            <pc:docMk/>
            <pc:sldMk cId="2714067745" sldId="354"/>
            <ac:spMk id="5" creationId="{8EA28F39-1C6F-D050-5B84-316DF043CA30}"/>
          </ac:spMkLst>
        </pc:spChg>
        <pc:spChg chg="add mod">
          <ac:chgData name="Korreshi, Leonard" userId="82765b9f-ea8d-4ff4-b5e8-f1233cc76bfd" providerId="ADAL" clId="{2F24BD9C-D8D8-4D8F-B01C-6E561814C236}" dt="2023-01-24T22:39:09.135" v="236" actId="20577"/>
          <ac:spMkLst>
            <pc:docMk/>
            <pc:sldMk cId="2714067745" sldId="354"/>
            <ac:spMk id="6" creationId="{E234982C-3C32-6B84-6E45-81E3B7534BA3}"/>
          </ac:spMkLst>
        </pc:spChg>
        <pc:spChg chg="del">
          <ac:chgData name="Korreshi, Leonard" userId="82765b9f-ea8d-4ff4-b5e8-f1233cc76bfd" providerId="ADAL" clId="{2F24BD9C-D8D8-4D8F-B01C-6E561814C236}" dt="2023-01-24T22:38:11.137" v="153" actId="478"/>
          <ac:spMkLst>
            <pc:docMk/>
            <pc:sldMk cId="2714067745" sldId="354"/>
            <ac:spMk id="40" creationId="{B76DAF95-4438-D346-809E-AF89E9323CD5}"/>
          </ac:spMkLst>
        </pc:spChg>
      </pc:sldChg>
      <pc:sldChg chg="addSp modSp mod">
        <pc:chgData name="Korreshi, Leonard" userId="82765b9f-ea8d-4ff4-b5e8-f1233cc76bfd" providerId="ADAL" clId="{2F24BD9C-D8D8-4D8F-B01C-6E561814C236}" dt="2023-01-24T22:39:19.650" v="256" actId="20577"/>
        <pc:sldMkLst>
          <pc:docMk/>
          <pc:sldMk cId="1102354126" sldId="355"/>
        </pc:sldMkLst>
        <pc:spChg chg="add mod">
          <ac:chgData name="Korreshi, Leonard" userId="82765b9f-ea8d-4ff4-b5e8-f1233cc76bfd" providerId="ADAL" clId="{2F24BD9C-D8D8-4D8F-B01C-6E561814C236}" dt="2023-01-24T22:38:24.092" v="157"/>
          <ac:spMkLst>
            <pc:docMk/>
            <pc:sldMk cId="1102354126" sldId="355"/>
            <ac:spMk id="3" creationId="{F5792D1B-B7B3-8595-E365-EA3D6FF9A56B}"/>
          </ac:spMkLst>
        </pc:spChg>
        <pc:spChg chg="add mod">
          <ac:chgData name="Korreshi, Leonard" userId="82765b9f-ea8d-4ff4-b5e8-f1233cc76bfd" providerId="ADAL" clId="{2F24BD9C-D8D8-4D8F-B01C-6E561814C236}" dt="2023-01-24T22:39:19.650" v="256" actId="20577"/>
          <ac:spMkLst>
            <pc:docMk/>
            <pc:sldMk cId="1102354126" sldId="355"/>
            <ac:spMk id="4" creationId="{E64C3BD1-52BD-1145-BACD-4CAD4C747B9E}"/>
          </ac:spMkLst>
        </pc:spChg>
      </pc:sldChg>
      <pc:sldChg chg="addSp delSp modSp add mod ord setBg delDesignElem">
        <pc:chgData name="Korreshi, Leonard" userId="82765b9f-ea8d-4ff4-b5e8-f1233cc76bfd" providerId="ADAL" clId="{2F24BD9C-D8D8-4D8F-B01C-6E561814C236}" dt="2023-01-24T22:37:59.890" v="152" actId="1076"/>
        <pc:sldMkLst>
          <pc:docMk/>
          <pc:sldMk cId="119279554" sldId="358"/>
        </pc:sldMkLst>
        <pc:spChg chg="mod">
          <ac:chgData name="Korreshi, Leonard" userId="82765b9f-ea8d-4ff4-b5e8-f1233cc76bfd" providerId="ADAL" clId="{2F24BD9C-D8D8-4D8F-B01C-6E561814C236}" dt="2023-01-24T22:35:20.600" v="118" actId="20577"/>
          <ac:spMkLst>
            <pc:docMk/>
            <pc:sldMk cId="119279554" sldId="358"/>
            <ac:spMk id="5" creationId="{B45BFA7C-EE1B-435F-4423-3BC2B8733F09}"/>
          </ac:spMkLst>
        </pc:spChg>
        <pc:spChg chg="mod">
          <ac:chgData name="Korreshi, Leonard" userId="82765b9f-ea8d-4ff4-b5e8-f1233cc76bfd" providerId="ADAL" clId="{2F24BD9C-D8D8-4D8F-B01C-6E561814C236}" dt="2023-01-24T22:37:33.701" v="148" actId="20577"/>
          <ac:spMkLst>
            <pc:docMk/>
            <pc:sldMk cId="119279554" sldId="358"/>
            <ac:spMk id="40" creationId="{B76DAF95-4438-D346-809E-AF89E9323CD5}"/>
          </ac:spMkLst>
        </pc:spChg>
        <pc:spChg chg="del">
          <ac:chgData name="Korreshi, Leonard" userId="82765b9f-ea8d-4ff4-b5e8-f1233cc76bfd" providerId="ADAL" clId="{2F24BD9C-D8D8-4D8F-B01C-6E561814C236}" dt="2023-01-24T22:31:03.959" v="1"/>
          <ac:spMkLst>
            <pc:docMk/>
            <pc:sldMk cId="119279554" sldId="358"/>
            <ac:spMk id="44" creationId="{23D09407-53BC-485E-B4CE-BC5E4FC4B25B}"/>
          </ac:spMkLst>
        </pc:spChg>
        <pc:spChg chg="del">
          <ac:chgData name="Korreshi, Leonard" userId="82765b9f-ea8d-4ff4-b5e8-f1233cc76bfd" providerId="ADAL" clId="{2F24BD9C-D8D8-4D8F-B01C-6E561814C236}" dt="2023-01-24T22:31:03.959" v="1"/>
          <ac:spMkLst>
            <pc:docMk/>
            <pc:sldMk cId="119279554" sldId="358"/>
            <ac:spMk id="46" creationId="{921DB988-49FC-4608-B0A2-E2F3A4019041}"/>
          </ac:spMkLst>
        </pc:spChg>
        <pc:grpChg chg="del">
          <ac:chgData name="Korreshi, Leonard" userId="82765b9f-ea8d-4ff4-b5e8-f1233cc76bfd" providerId="ADAL" clId="{2F24BD9C-D8D8-4D8F-B01C-6E561814C236}" dt="2023-01-24T22:31:03.959" v="1"/>
          <ac:grpSpMkLst>
            <pc:docMk/>
            <pc:sldMk cId="119279554" sldId="358"/>
            <ac:grpSpMk id="48" creationId="{E9B930FD-8671-4C4C-ADCF-73AC1D0CD417}"/>
          </ac:grpSpMkLst>
        </pc:grpChg>
        <pc:grpChg chg="del">
          <ac:chgData name="Korreshi, Leonard" userId="82765b9f-ea8d-4ff4-b5e8-f1233cc76bfd" providerId="ADAL" clId="{2F24BD9C-D8D8-4D8F-B01C-6E561814C236}" dt="2023-01-24T22:31:03.959" v="1"/>
          <ac:grpSpMkLst>
            <pc:docMk/>
            <pc:sldMk cId="119279554" sldId="358"/>
            <ac:grpSpMk id="54" creationId="{383C2651-AE0C-4AE4-8725-E2F9414FE219}"/>
          </ac:grpSpMkLst>
        </pc:grpChg>
        <pc:picChg chg="add mod">
          <ac:chgData name="Korreshi, Leonard" userId="82765b9f-ea8d-4ff4-b5e8-f1233cc76bfd" providerId="ADAL" clId="{2F24BD9C-D8D8-4D8F-B01C-6E561814C236}" dt="2023-01-24T22:37:59.890" v="152" actId="1076"/>
          <ac:picMkLst>
            <pc:docMk/>
            <pc:sldMk cId="119279554" sldId="358"/>
            <ac:picMk id="6" creationId="{AC051923-333F-1FF1-CDB9-AF58215755BE}"/>
          </ac:picMkLst>
        </pc:picChg>
      </pc:sldChg>
    </pc:docChg>
  </pc:docChgLst>
  <pc:docChgLst>
    <pc:chgData name="Sareen, Rishabh" userId="S::sareenri@msu.edu::f42f2a7b-de35-4d45-a435-094d741a0827" providerId="AD" clId="Web-{C0DEEEF4-2B30-44F6-9C98-340F34807715}"/>
    <pc:docChg chg="modSld">
      <pc:chgData name="Sareen, Rishabh" userId="S::sareenri@msu.edu::f42f2a7b-de35-4d45-a435-094d741a0827" providerId="AD" clId="Web-{C0DEEEF4-2B30-44F6-9C98-340F34807715}" dt="2023-01-24T20:55:39.974" v="2" actId="20577"/>
      <pc:docMkLst>
        <pc:docMk/>
      </pc:docMkLst>
      <pc:sldChg chg="modSp">
        <pc:chgData name="Sareen, Rishabh" userId="S::sareenri@msu.edu::f42f2a7b-de35-4d45-a435-094d741a0827" providerId="AD" clId="Web-{C0DEEEF4-2B30-44F6-9C98-340F34807715}" dt="2023-01-24T20:55:39.974" v="2" actId="20577"/>
        <pc:sldMkLst>
          <pc:docMk/>
          <pc:sldMk cId="1912205248" sldId="257"/>
        </pc:sldMkLst>
        <pc:spChg chg="mod">
          <ac:chgData name="Sareen, Rishabh" userId="S::sareenri@msu.edu::f42f2a7b-de35-4d45-a435-094d741a0827" providerId="AD" clId="Web-{C0DEEEF4-2B30-44F6-9C98-340F34807715}" dt="2023-01-24T20:55:39.974" v="2" actId="20577"/>
          <ac:spMkLst>
            <pc:docMk/>
            <pc:sldMk cId="1912205248" sldId="257"/>
            <ac:spMk id="3" creationId="{A48C9E5B-1095-7B49-BCF1-517237671E33}"/>
          </ac:spMkLst>
        </pc:spChg>
      </pc:sldChg>
    </pc:docChg>
  </pc:docChgLst>
  <pc:docChgLst>
    <pc:chgData name="Sareen, Rishabh" userId="S::sareenri@msu.edu::f42f2a7b-de35-4d45-a435-094d741a0827" providerId="AD" clId="Web-{C1C5E71E-4FD8-4CB9-A271-BB1FF6651B37}"/>
    <pc:docChg chg="delSld modSld modSection">
      <pc:chgData name="Sareen, Rishabh" userId="S::sareenri@msu.edu::f42f2a7b-de35-4d45-a435-094d741a0827" providerId="AD" clId="Web-{C1C5E71E-4FD8-4CB9-A271-BB1FF6651B37}" dt="2023-01-24T20:53:50.423" v="157" actId="1076"/>
      <pc:docMkLst>
        <pc:docMk/>
      </pc:docMkLst>
      <pc:sldChg chg="addSp delSp modSp">
        <pc:chgData name="Sareen, Rishabh" userId="S::sareenri@msu.edu::f42f2a7b-de35-4d45-a435-094d741a0827" providerId="AD" clId="Web-{C1C5E71E-4FD8-4CB9-A271-BB1FF6651B37}" dt="2023-01-24T20:53:50.423" v="157" actId="1076"/>
        <pc:sldMkLst>
          <pc:docMk/>
          <pc:sldMk cId="1615315110" sldId="273"/>
        </pc:sldMkLst>
        <pc:spChg chg="mod">
          <ac:chgData name="Sareen, Rishabh" userId="S::sareenri@msu.edu::f42f2a7b-de35-4d45-a435-094d741a0827" providerId="AD" clId="Web-{C1C5E71E-4FD8-4CB9-A271-BB1FF6651B37}" dt="2023-01-24T20:53:50.423" v="157" actId="1076"/>
          <ac:spMkLst>
            <pc:docMk/>
            <pc:sldMk cId="1615315110" sldId="273"/>
            <ac:spMk id="2" creationId="{00000000-0000-0000-0000-000000000000}"/>
          </ac:spMkLst>
        </pc:spChg>
        <pc:spChg chg="mod">
          <ac:chgData name="Sareen, Rishabh" userId="S::sareenri@msu.edu::f42f2a7b-de35-4d45-a435-094d741a0827" providerId="AD" clId="Web-{C1C5E71E-4FD8-4CB9-A271-BB1FF6651B37}" dt="2023-01-24T20:45:31.158" v="24" actId="20577"/>
          <ac:spMkLst>
            <pc:docMk/>
            <pc:sldMk cId="1615315110" sldId="273"/>
            <ac:spMk id="3" creationId="{00000000-0000-0000-0000-000000000000}"/>
          </ac:spMkLst>
        </pc:spChg>
        <pc:spChg chg="mod">
          <ac:chgData name="Sareen, Rishabh" userId="S::sareenri@msu.edu::f42f2a7b-de35-4d45-a435-094d741a0827" providerId="AD" clId="Web-{C1C5E71E-4FD8-4CB9-A271-BB1FF6651B37}" dt="2023-01-24T20:46:08.972" v="41" actId="20577"/>
          <ac:spMkLst>
            <pc:docMk/>
            <pc:sldMk cId="1615315110" sldId="273"/>
            <ac:spMk id="20" creationId="{6F0DE0B3-6979-214F-ADCF-E8C9E0B8AAE4}"/>
          </ac:spMkLst>
        </pc:spChg>
        <pc:picChg chg="add mod">
          <ac:chgData name="Sareen, Rishabh" userId="S::sareenri@msu.edu::f42f2a7b-de35-4d45-a435-094d741a0827" providerId="AD" clId="Web-{C1C5E71E-4FD8-4CB9-A271-BB1FF6651B37}" dt="2023-01-24T20:49:44.697" v="105" actId="1076"/>
          <ac:picMkLst>
            <pc:docMk/>
            <pc:sldMk cId="1615315110" sldId="273"/>
            <ac:picMk id="4" creationId="{B843F969-BB21-2272-6CB9-6E5571EC5788}"/>
          </ac:picMkLst>
        </pc:picChg>
        <pc:picChg chg="del">
          <ac:chgData name="Sareen, Rishabh" userId="S::sareenri@msu.edu::f42f2a7b-de35-4d45-a435-094d741a0827" providerId="AD" clId="Web-{C1C5E71E-4FD8-4CB9-A271-BB1FF6651B37}" dt="2023-01-24T20:43:41.780" v="0"/>
          <ac:picMkLst>
            <pc:docMk/>
            <pc:sldMk cId="1615315110" sldId="273"/>
            <ac:picMk id="21" creationId="{37F46ED0-1597-D24E-AAB9-B96234375865}"/>
          </ac:picMkLst>
        </pc:picChg>
      </pc:sldChg>
      <pc:sldChg chg="modSp">
        <pc:chgData name="Sareen, Rishabh" userId="S::sareenri@msu.edu::f42f2a7b-de35-4d45-a435-094d741a0827" providerId="AD" clId="Web-{C1C5E71E-4FD8-4CB9-A271-BB1FF6651B37}" dt="2023-01-24T20:47:01.520" v="61" actId="20577"/>
        <pc:sldMkLst>
          <pc:docMk/>
          <pc:sldMk cId="2484775750" sldId="286"/>
        </pc:sldMkLst>
        <pc:spChg chg="mod">
          <ac:chgData name="Sareen, Rishabh" userId="S::sareenri@msu.edu::f42f2a7b-de35-4d45-a435-094d741a0827" providerId="AD" clId="Web-{C1C5E71E-4FD8-4CB9-A271-BB1FF6651B37}" dt="2023-01-24T20:47:01.520" v="61" actId="20577"/>
          <ac:spMkLst>
            <pc:docMk/>
            <pc:sldMk cId="2484775750" sldId="286"/>
            <ac:spMk id="38" creationId="{2455CD61-1B9B-104B-886A-65BA7854BC89}"/>
          </ac:spMkLst>
        </pc:spChg>
        <pc:spChg chg="mod">
          <ac:chgData name="Sareen, Rishabh" userId="S::sareenri@msu.edu::f42f2a7b-de35-4d45-a435-094d741a0827" providerId="AD" clId="Web-{C1C5E71E-4FD8-4CB9-A271-BB1FF6651B37}" dt="2023-01-24T20:46:30.441" v="44" actId="20577"/>
          <ac:spMkLst>
            <pc:docMk/>
            <pc:sldMk cId="2484775750" sldId="286"/>
            <ac:spMk id="40" creationId="{B76DAF95-4438-D346-809E-AF89E9323CD5}"/>
          </ac:spMkLst>
        </pc:spChg>
      </pc:sldChg>
      <pc:sldChg chg="delSp modSp del">
        <pc:chgData name="Sareen, Rishabh" userId="S::sareenri@msu.edu::f42f2a7b-de35-4d45-a435-094d741a0827" providerId="AD" clId="Web-{C1C5E71E-4FD8-4CB9-A271-BB1FF6651B37}" dt="2023-01-24T20:48:43.914" v="99"/>
        <pc:sldMkLst>
          <pc:docMk/>
          <pc:sldMk cId="1573390625" sldId="300"/>
        </pc:sldMkLst>
        <pc:spChg chg="del">
          <ac:chgData name="Sareen, Rishabh" userId="S::sareenri@msu.edu::f42f2a7b-de35-4d45-a435-094d741a0827" providerId="AD" clId="Web-{C1C5E71E-4FD8-4CB9-A271-BB1FF6651B37}" dt="2023-01-24T20:47:10.724" v="65"/>
          <ac:spMkLst>
            <pc:docMk/>
            <pc:sldMk cId="1573390625" sldId="300"/>
            <ac:spMk id="2" creationId="{F73A0CF5-A6A7-A04A-AD0C-2CD3D65B0B87}"/>
          </ac:spMkLst>
        </pc:spChg>
        <pc:spChg chg="mod">
          <ac:chgData name="Sareen, Rishabh" userId="S::sareenri@msu.edu::f42f2a7b-de35-4d45-a435-094d741a0827" providerId="AD" clId="Web-{C1C5E71E-4FD8-4CB9-A271-BB1FF6651B37}" dt="2023-01-24T20:47:10.302" v="64" actId="20577"/>
          <ac:spMkLst>
            <pc:docMk/>
            <pc:sldMk cId="1573390625" sldId="300"/>
            <ac:spMk id="19" creationId="{352FB68B-69CC-444B-825F-397807778911}"/>
          </ac:spMkLst>
        </pc:spChg>
        <pc:spChg chg="mod">
          <ac:chgData name="Sareen, Rishabh" userId="S::sareenri@msu.edu::f42f2a7b-de35-4d45-a435-094d741a0827" providerId="AD" clId="Web-{C1C5E71E-4FD8-4CB9-A271-BB1FF6651B37}" dt="2023-01-24T20:47:05.739" v="62" actId="20577"/>
          <ac:spMkLst>
            <pc:docMk/>
            <pc:sldMk cId="1573390625" sldId="300"/>
            <ac:spMk id="32" creationId="{825F738B-497E-B344-B09F-38EF4C7D856C}"/>
          </ac:spMkLst>
        </pc:spChg>
        <pc:picChg chg="del">
          <ac:chgData name="Sareen, Rishabh" userId="S::sareenri@msu.edu::f42f2a7b-de35-4d45-a435-094d741a0827" providerId="AD" clId="Web-{C1C5E71E-4FD8-4CB9-A271-BB1FF6651B37}" dt="2023-01-24T20:47:11.943" v="66"/>
          <ac:picMkLst>
            <pc:docMk/>
            <pc:sldMk cId="1573390625" sldId="300"/>
            <ac:picMk id="17" creationId="{14B61378-AF8F-FA45-8264-1ECA600C6D1C}"/>
          </ac:picMkLst>
        </pc:picChg>
      </pc:sldChg>
      <pc:sldChg chg="del">
        <pc:chgData name="Sareen, Rishabh" userId="S::sareenri@msu.edu::f42f2a7b-de35-4d45-a435-094d741a0827" providerId="AD" clId="Web-{C1C5E71E-4FD8-4CB9-A271-BB1FF6651B37}" dt="2023-01-24T20:47:45.662" v="77"/>
        <pc:sldMkLst>
          <pc:docMk/>
          <pc:sldMk cId="1765274154" sldId="327"/>
        </pc:sldMkLst>
      </pc:sldChg>
      <pc:sldChg chg="del">
        <pc:chgData name="Sareen, Rishabh" userId="S::sareenri@msu.edu::f42f2a7b-de35-4d45-a435-094d741a0827" providerId="AD" clId="Web-{C1C5E71E-4FD8-4CB9-A271-BB1FF6651B37}" dt="2023-01-24T20:48:09.163" v="87"/>
        <pc:sldMkLst>
          <pc:docMk/>
          <pc:sldMk cId="3642679052" sldId="329"/>
        </pc:sldMkLst>
      </pc:sldChg>
      <pc:sldChg chg="modSp">
        <pc:chgData name="Sareen, Rishabh" userId="S::sareenri@msu.edu::f42f2a7b-de35-4d45-a435-094d741a0827" providerId="AD" clId="Web-{C1C5E71E-4FD8-4CB9-A271-BB1FF6651B37}" dt="2023-01-24T20:46:25.254" v="43" actId="20577"/>
        <pc:sldMkLst>
          <pc:docMk/>
          <pc:sldMk cId="4234756445" sldId="333"/>
        </pc:sldMkLst>
        <pc:spChg chg="mod">
          <ac:chgData name="Sareen, Rishabh" userId="S::sareenri@msu.edu::f42f2a7b-de35-4d45-a435-094d741a0827" providerId="AD" clId="Web-{C1C5E71E-4FD8-4CB9-A271-BB1FF6651B37}" dt="2023-01-24T20:46:25.254" v="43" actId="20577"/>
          <ac:spMkLst>
            <pc:docMk/>
            <pc:sldMk cId="4234756445" sldId="333"/>
            <ac:spMk id="38" creationId="{958B4D3C-F9A7-7745-ABBF-1F679AE4BF35}"/>
          </ac:spMkLst>
        </pc:spChg>
      </pc:sldChg>
      <pc:sldChg chg="delSp modSp del">
        <pc:chgData name="Sareen, Rishabh" userId="S::sareenri@msu.edu::f42f2a7b-de35-4d45-a435-094d741a0827" providerId="AD" clId="Web-{C1C5E71E-4FD8-4CB9-A271-BB1FF6651B37}" dt="2023-01-24T20:48:40.695" v="98"/>
        <pc:sldMkLst>
          <pc:docMk/>
          <pc:sldMk cId="1574683578" sldId="337"/>
        </pc:sldMkLst>
        <pc:spChg chg="mod">
          <ac:chgData name="Sareen, Rishabh" userId="S::sareenri@msu.edu::f42f2a7b-de35-4d45-a435-094d741a0827" providerId="AD" clId="Web-{C1C5E71E-4FD8-4CB9-A271-BB1FF6651B37}" dt="2023-01-24T20:47:27.771" v="71" actId="20577"/>
          <ac:spMkLst>
            <pc:docMk/>
            <pc:sldMk cId="1574683578" sldId="337"/>
            <ac:spMk id="14" creationId="{49690836-2699-E149-A78B-32CA17E5173A}"/>
          </ac:spMkLst>
        </pc:spChg>
        <pc:spChg chg="mod">
          <ac:chgData name="Sareen, Rishabh" userId="S::sareenri@msu.edu::f42f2a7b-de35-4d45-a435-094d741a0827" providerId="AD" clId="Web-{C1C5E71E-4FD8-4CB9-A271-BB1FF6651B37}" dt="2023-01-24T20:47:31.412" v="72" actId="20577"/>
          <ac:spMkLst>
            <pc:docMk/>
            <pc:sldMk cId="1574683578" sldId="337"/>
            <ac:spMk id="16" creationId="{6F4BC1B4-E667-9548-A2AE-20AAB0CFBBC9}"/>
          </ac:spMkLst>
        </pc:spChg>
        <pc:spChg chg="mod">
          <ac:chgData name="Sareen, Rishabh" userId="S::sareenri@msu.edu::f42f2a7b-de35-4d45-a435-094d741a0827" providerId="AD" clId="Web-{C1C5E71E-4FD8-4CB9-A271-BB1FF6651B37}" dt="2023-01-24T20:47:34.084" v="73" actId="20577"/>
          <ac:spMkLst>
            <pc:docMk/>
            <pc:sldMk cId="1574683578" sldId="337"/>
            <ac:spMk id="17" creationId="{E8642C7C-915B-714F-89E1-75C7E3DC139F}"/>
          </ac:spMkLst>
        </pc:spChg>
        <pc:picChg chg="del">
          <ac:chgData name="Sareen, Rishabh" userId="S::sareenri@msu.edu::f42f2a7b-de35-4d45-a435-094d741a0827" providerId="AD" clId="Web-{C1C5E71E-4FD8-4CB9-A271-BB1FF6651B37}" dt="2023-01-24T20:47:35.287" v="74"/>
          <ac:picMkLst>
            <pc:docMk/>
            <pc:sldMk cId="1574683578" sldId="337"/>
            <ac:picMk id="3" creationId="{43E813C6-4F2C-6F9D-59A2-D8DAEFEF2F76}"/>
          </ac:picMkLst>
        </pc:picChg>
      </pc:sldChg>
      <pc:sldChg chg="delSp modSp del">
        <pc:chgData name="Sareen, Rishabh" userId="S::sareenri@msu.edu::f42f2a7b-de35-4d45-a435-094d741a0827" providerId="AD" clId="Web-{C1C5E71E-4FD8-4CB9-A271-BB1FF6651B37}" dt="2023-01-24T20:48:46.383" v="100"/>
        <pc:sldMkLst>
          <pc:docMk/>
          <pc:sldMk cId="1678104732" sldId="338"/>
        </pc:sldMkLst>
        <pc:spChg chg="mod">
          <ac:chgData name="Sareen, Rishabh" userId="S::sareenri@msu.edu::f42f2a7b-de35-4d45-a435-094d741a0827" providerId="AD" clId="Web-{C1C5E71E-4FD8-4CB9-A271-BB1FF6651B37}" dt="2023-01-24T20:47:17.411" v="67" actId="20577"/>
          <ac:spMkLst>
            <pc:docMk/>
            <pc:sldMk cId="1678104732" sldId="338"/>
            <ac:spMk id="15" creationId="{450679BC-C848-644A-B88C-AF433D49C82B}"/>
          </ac:spMkLst>
        </pc:spChg>
        <pc:spChg chg="mod">
          <ac:chgData name="Sareen, Rishabh" userId="S::sareenri@msu.edu::f42f2a7b-de35-4d45-a435-094d741a0827" providerId="AD" clId="Web-{C1C5E71E-4FD8-4CB9-A271-BB1FF6651B37}" dt="2023-01-24T20:47:21.458" v="68" actId="20577"/>
          <ac:spMkLst>
            <pc:docMk/>
            <pc:sldMk cId="1678104732" sldId="338"/>
            <ac:spMk id="17" creationId="{EB546138-CCDB-734F-B1A8-2B45F32E2275}"/>
          </ac:spMkLst>
        </pc:spChg>
        <pc:spChg chg="mod">
          <ac:chgData name="Sareen, Rishabh" userId="S::sareenri@msu.edu::f42f2a7b-de35-4d45-a435-094d741a0827" providerId="AD" clId="Web-{C1C5E71E-4FD8-4CB9-A271-BB1FF6651B37}" dt="2023-01-24T20:47:24.365" v="70" actId="20577"/>
          <ac:spMkLst>
            <pc:docMk/>
            <pc:sldMk cId="1678104732" sldId="338"/>
            <ac:spMk id="18" creationId="{EF60AA4E-9761-0B46-9E83-40F547EC4D12}"/>
          </ac:spMkLst>
        </pc:spChg>
        <pc:picChg chg="del">
          <ac:chgData name="Sareen, Rishabh" userId="S::sareenri@msu.edu::f42f2a7b-de35-4d45-a435-094d741a0827" providerId="AD" clId="Web-{C1C5E71E-4FD8-4CB9-A271-BB1FF6651B37}" dt="2023-01-24T20:47:21.787" v="69"/>
          <ac:picMkLst>
            <pc:docMk/>
            <pc:sldMk cId="1678104732" sldId="338"/>
            <ac:picMk id="3" creationId="{CF16B954-6315-B91B-9B5D-BAC2C4800721}"/>
          </ac:picMkLst>
        </pc:picChg>
      </pc:sldChg>
      <pc:sldChg chg="del">
        <pc:chgData name="Sareen, Rishabh" userId="S::sareenri@msu.edu::f42f2a7b-de35-4d45-a435-094d741a0827" providerId="AD" clId="Web-{C1C5E71E-4FD8-4CB9-A271-BB1FF6651B37}" dt="2023-01-24T20:47:52.897" v="79"/>
        <pc:sldMkLst>
          <pc:docMk/>
          <pc:sldMk cId="3783508886" sldId="339"/>
        </pc:sldMkLst>
      </pc:sldChg>
      <pc:sldChg chg="del">
        <pc:chgData name="Sareen, Rishabh" userId="S::sareenri@msu.edu::f42f2a7b-de35-4d45-a435-094d741a0827" providerId="AD" clId="Web-{C1C5E71E-4FD8-4CB9-A271-BB1FF6651B37}" dt="2023-01-24T20:47:59.194" v="82"/>
        <pc:sldMkLst>
          <pc:docMk/>
          <pc:sldMk cId="1096956430" sldId="341"/>
        </pc:sldMkLst>
      </pc:sldChg>
      <pc:sldChg chg="del">
        <pc:chgData name="Sareen, Rishabh" userId="S::sareenri@msu.edu::f42f2a7b-de35-4d45-a435-094d741a0827" providerId="AD" clId="Web-{C1C5E71E-4FD8-4CB9-A271-BB1FF6651B37}" dt="2023-01-24T20:48:07.366" v="86"/>
        <pc:sldMkLst>
          <pc:docMk/>
          <pc:sldMk cId="1270238196" sldId="342"/>
        </pc:sldMkLst>
      </pc:sldChg>
      <pc:sldChg chg="del">
        <pc:chgData name="Sareen, Rishabh" userId="S::sareenri@msu.edu::f42f2a7b-de35-4d45-a435-094d741a0827" providerId="AD" clId="Web-{C1C5E71E-4FD8-4CB9-A271-BB1FF6651B37}" dt="2023-01-24T20:48:12.866" v="89"/>
        <pc:sldMkLst>
          <pc:docMk/>
          <pc:sldMk cId="903351645" sldId="343"/>
        </pc:sldMkLst>
      </pc:sldChg>
      <pc:sldChg chg="del">
        <pc:chgData name="Sareen, Rishabh" userId="S::sareenri@msu.edu::f42f2a7b-de35-4d45-a435-094d741a0827" providerId="AD" clId="Web-{C1C5E71E-4FD8-4CB9-A271-BB1FF6651B37}" dt="2023-01-24T20:48:16.491" v="91"/>
        <pc:sldMkLst>
          <pc:docMk/>
          <pc:sldMk cId="762570730" sldId="344"/>
        </pc:sldMkLst>
      </pc:sldChg>
      <pc:sldChg chg="del">
        <pc:chgData name="Sareen, Rishabh" userId="S::sareenri@msu.edu::f42f2a7b-de35-4d45-a435-094d741a0827" providerId="AD" clId="Web-{C1C5E71E-4FD8-4CB9-A271-BB1FF6651B37}" dt="2023-01-24T20:48:14.710" v="90"/>
        <pc:sldMkLst>
          <pc:docMk/>
          <pc:sldMk cId="2477576531" sldId="345"/>
        </pc:sldMkLst>
      </pc:sldChg>
      <pc:sldChg chg="del">
        <pc:chgData name="Sareen, Rishabh" userId="S::sareenri@msu.edu::f42f2a7b-de35-4d45-a435-094d741a0827" providerId="AD" clId="Web-{C1C5E71E-4FD8-4CB9-A271-BB1FF6651B37}" dt="2023-01-24T20:48:18.679" v="92"/>
        <pc:sldMkLst>
          <pc:docMk/>
          <pc:sldMk cId="2412311436" sldId="346"/>
        </pc:sldMkLst>
      </pc:sldChg>
      <pc:sldChg chg="del">
        <pc:chgData name="Sareen, Rishabh" userId="S::sareenri@msu.edu::f42f2a7b-de35-4d45-a435-094d741a0827" providerId="AD" clId="Web-{C1C5E71E-4FD8-4CB9-A271-BB1FF6651B37}" dt="2023-01-24T20:48:27.445" v="94"/>
        <pc:sldMkLst>
          <pc:docMk/>
          <pc:sldMk cId="2416520581" sldId="347"/>
        </pc:sldMkLst>
      </pc:sldChg>
      <pc:sldChg chg="del">
        <pc:chgData name="Sareen, Rishabh" userId="S::sareenri@msu.edu::f42f2a7b-de35-4d45-a435-094d741a0827" providerId="AD" clId="Web-{C1C5E71E-4FD8-4CB9-A271-BB1FF6651B37}" dt="2023-01-24T20:48:22.554" v="93"/>
        <pc:sldMkLst>
          <pc:docMk/>
          <pc:sldMk cId="2466040865" sldId="348"/>
        </pc:sldMkLst>
      </pc:sldChg>
      <pc:sldChg chg="del">
        <pc:chgData name="Sareen, Rishabh" userId="S::sareenri@msu.edu::f42f2a7b-de35-4d45-a435-094d741a0827" providerId="AD" clId="Web-{C1C5E71E-4FD8-4CB9-A271-BB1FF6651B37}" dt="2023-01-24T20:48:29.632" v="95"/>
        <pc:sldMkLst>
          <pc:docMk/>
          <pc:sldMk cId="3829097642" sldId="349"/>
        </pc:sldMkLst>
      </pc:sldChg>
      <pc:sldChg chg="addSp delSp modSp">
        <pc:chgData name="Sareen, Rishabh" userId="S::sareenri@msu.edu::f42f2a7b-de35-4d45-a435-094d741a0827" providerId="AD" clId="Web-{C1C5E71E-4FD8-4CB9-A271-BB1FF6651B37}" dt="2023-01-24T20:50:14.073" v="109" actId="1076"/>
        <pc:sldMkLst>
          <pc:docMk/>
          <pc:sldMk cId="575762462" sldId="350"/>
        </pc:sldMkLst>
        <pc:picChg chg="add mod">
          <ac:chgData name="Sareen, Rishabh" userId="S::sareenri@msu.edu::f42f2a7b-de35-4d45-a435-094d741a0827" providerId="AD" clId="Web-{C1C5E71E-4FD8-4CB9-A271-BB1FF6651B37}" dt="2023-01-24T20:50:14.073" v="109" actId="1076"/>
          <ac:picMkLst>
            <pc:docMk/>
            <pc:sldMk cId="575762462" sldId="350"/>
            <ac:picMk id="4" creationId="{8CB516FC-AE3C-D5D2-B018-591E46F1EF23}"/>
          </ac:picMkLst>
        </pc:picChg>
        <pc:picChg chg="del">
          <ac:chgData name="Sareen, Rishabh" userId="S::sareenri@msu.edu::f42f2a7b-de35-4d45-a435-094d741a0827" providerId="AD" clId="Web-{C1C5E71E-4FD8-4CB9-A271-BB1FF6651B37}" dt="2023-01-24T20:48:36.289" v="97"/>
          <ac:picMkLst>
            <pc:docMk/>
            <pc:sldMk cId="575762462" sldId="350"/>
            <ac:picMk id="17" creationId="{E35E72BF-6D6D-6A42-9F7B-930BD69D2294}"/>
          </ac:picMkLst>
        </pc:picChg>
      </pc:sldChg>
      <pc:sldChg chg="del">
        <pc:chgData name="Sareen, Rishabh" userId="S::sareenri@msu.edu::f42f2a7b-de35-4d45-a435-094d741a0827" providerId="AD" clId="Web-{C1C5E71E-4FD8-4CB9-A271-BB1FF6651B37}" dt="2023-01-24T20:47:42.553" v="76"/>
        <pc:sldMkLst>
          <pc:docMk/>
          <pc:sldMk cId="1009761165" sldId="352"/>
        </pc:sldMkLst>
      </pc:sldChg>
      <pc:sldChg chg="del">
        <pc:chgData name="Sareen, Rishabh" userId="S::sareenri@msu.edu::f42f2a7b-de35-4d45-a435-094d741a0827" providerId="AD" clId="Web-{C1C5E71E-4FD8-4CB9-A271-BB1FF6651B37}" dt="2023-01-24T20:47:40.068" v="75"/>
        <pc:sldMkLst>
          <pc:docMk/>
          <pc:sldMk cId="2128498099" sldId="353"/>
        </pc:sldMkLst>
      </pc:sldChg>
      <pc:sldChg chg="delSp modSp">
        <pc:chgData name="Sareen, Rishabh" userId="S::sareenri@msu.edu::f42f2a7b-de35-4d45-a435-094d741a0827" providerId="AD" clId="Web-{C1C5E71E-4FD8-4CB9-A271-BB1FF6651B37}" dt="2023-01-24T20:46:56.255" v="60"/>
        <pc:sldMkLst>
          <pc:docMk/>
          <pc:sldMk cId="2714067745" sldId="354"/>
        </pc:sldMkLst>
        <pc:spChg chg="del mod">
          <ac:chgData name="Sareen, Rishabh" userId="S::sareenri@msu.edu::f42f2a7b-de35-4d45-a435-094d741a0827" providerId="AD" clId="Web-{C1C5E71E-4FD8-4CB9-A271-BB1FF6651B37}" dt="2023-01-24T20:46:56.255" v="59"/>
          <ac:spMkLst>
            <pc:docMk/>
            <pc:sldMk cId="2714067745" sldId="354"/>
            <ac:spMk id="5" creationId="{AE3329F4-9058-5646-9188-B659E4B6B65B}"/>
          </ac:spMkLst>
        </pc:spChg>
        <pc:spChg chg="mod">
          <ac:chgData name="Sareen, Rishabh" userId="S::sareenri@msu.edu::f42f2a7b-de35-4d45-a435-094d741a0827" providerId="AD" clId="Web-{C1C5E71E-4FD8-4CB9-A271-BB1FF6651B37}" dt="2023-01-24T20:46:37.363" v="45" actId="20577"/>
          <ac:spMkLst>
            <pc:docMk/>
            <pc:sldMk cId="2714067745" sldId="354"/>
            <ac:spMk id="38" creationId="{2455CD61-1B9B-104B-886A-65BA7854BC89}"/>
          </ac:spMkLst>
        </pc:spChg>
        <pc:spChg chg="mod">
          <ac:chgData name="Sareen, Rishabh" userId="S::sareenri@msu.edu::f42f2a7b-de35-4d45-a435-094d741a0827" providerId="AD" clId="Web-{C1C5E71E-4FD8-4CB9-A271-BB1FF6651B37}" dt="2023-01-24T20:46:41.676" v="47" actId="20577"/>
          <ac:spMkLst>
            <pc:docMk/>
            <pc:sldMk cId="2714067745" sldId="354"/>
            <ac:spMk id="40" creationId="{B76DAF95-4438-D346-809E-AF89E9323CD5}"/>
          </ac:spMkLst>
        </pc:spChg>
        <pc:graphicFrameChg chg="del mod modGraphic">
          <ac:chgData name="Sareen, Rishabh" userId="S::sareenri@msu.edu::f42f2a7b-de35-4d45-a435-094d741a0827" providerId="AD" clId="Web-{C1C5E71E-4FD8-4CB9-A271-BB1FF6651B37}" dt="2023-01-24T20:46:56.255" v="60"/>
          <ac:graphicFrameMkLst>
            <pc:docMk/>
            <pc:sldMk cId="2714067745" sldId="354"/>
            <ac:graphicFrameMk id="3" creationId="{9BD0E568-DE6C-044C-9FA5-D9B6D3E065F4}"/>
          </ac:graphicFrameMkLst>
        </pc:graphicFrameChg>
      </pc:sldChg>
      <pc:sldChg chg="del">
        <pc:chgData name="Sareen, Rishabh" userId="S::sareenri@msu.edu::f42f2a7b-de35-4d45-a435-094d741a0827" providerId="AD" clId="Web-{C1C5E71E-4FD8-4CB9-A271-BB1FF6651B37}" dt="2023-01-24T20:47:48.444" v="78"/>
        <pc:sldMkLst>
          <pc:docMk/>
          <pc:sldMk cId="1933591142" sldId="355"/>
        </pc:sldMkLst>
      </pc:sldChg>
      <pc:sldChg chg="del">
        <pc:chgData name="Sareen, Rishabh" userId="S::sareenri@msu.edu::f42f2a7b-de35-4d45-a435-094d741a0827" providerId="AD" clId="Web-{C1C5E71E-4FD8-4CB9-A271-BB1FF6651B37}" dt="2023-01-24T20:47:55.319" v="80"/>
        <pc:sldMkLst>
          <pc:docMk/>
          <pc:sldMk cId="901200902" sldId="356"/>
        </pc:sldMkLst>
      </pc:sldChg>
      <pc:sldChg chg="del">
        <pc:chgData name="Sareen, Rishabh" userId="S::sareenri@msu.edu::f42f2a7b-de35-4d45-a435-094d741a0827" providerId="AD" clId="Web-{C1C5E71E-4FD8-4CB9-A271-BB1FF6651B37}" dt="2023-01-24T20:48:11.069" v="88"/>
        <pc:sldMkLst>
          <pc:docMk/>
          <pc:sldMk cId="2268638915" sldId="357"/>
        </pc:sldMkLst>
      </pc:sldChg>
      <pc:sldChg chg="del">
        <pc:chgData name="Sareen, Rishabh" userId="S::sareenri@msu.edu::f42f2a7b-de35-4d45-a435-094d741a0827" providerId="AD" clId="Web-{C1C5E71E-4FD8-4CB9-A271-BB1FF6651B37}" dt="2023-01-24T20:48:32.336" v="96"/>
        <pc:sldMkLst>
          <pc:docMk/>
          <pc:sldMk cId="3329556892" sldId="358"/>
        </pc:sldMkLst>
      </pc:sldChg>
      <pc:sldChg chg="del">
        <pc:chgData name="Sareen, Rishabh" userId="S::sareenri@msu.edu::f42f2a7b-de35-4d45-a435-094d741a0827" providerId="AD" clId="Web-{C1C5E71E-4FD8-4CB9-A271-BB1FF6651B37}" dt="2023-01-24T20:47:59.163" v="81"/>
        <pc:sldMkLst>
          <pc:docMk/>
          <pc:sldMk cId="4042790851" sldId="360"/>
        </pc:sldMkLst>
      </pc:sldChg>
      <pc:sldChg chg="del">
        <pc:chgData name="Sareen, Rishabh" userId="S::sareenri@msu.edu::f42f2a7b-de35-4d45-a435-094d741a0827" providerId="AD" clId="Web-{C1C5E71E-4FD8-4CB9-A271-BB1FF6651B37}" dt="2023-01-24T20:48:01.038" v="83"/>
        <pc:sldMkLst>
          <pc:docMk/>
          <pc:sldMk cId="2725352381" sldId="361"/>
        </pc:sldMkLst>
      </pc:sldChg>
      <pc:sldChg chg="del">
        <pc:chgData name="Sareen, Rishabh" userId="S::sareenri@msu.edu::f42f2a7b-de35-4d45-a435-094d741a0827" providerId="AD" clId="Web-{C1C5E71E-4FD8-4CB9-A271-BB1FF6651B37}" dt="2023-01-24T20:48:03.178" v="84"/>
        <pc:sldMkLst>
          <pc:docMk/>
          <pc:sldMk cId="1697708697" sldId="362"/>
        </pc:sldMkLst>
      </pc:sldChg>
      <pc:sldChg chg="del">
        <pc:chgData name="Sareen, Rishabh" userId="S::sareenri@msu.edu::f42f2a7b-de35-4d45-a435-094d741a0827" providerId="AD" clId="Web-{C1C5E71E-4FD8-4CB9-A271-BB1FF6651B37}" dt="2023-01-24T20:48:04.960" v="85"/>
        <pc:sldMkLst>
          <pc:docMk/>
          <pc:sldMk cId="194826920" sldId="363"/>
        </pc:sldMkLst>
      </pc:sldChg>
    </pc:docChg>
  </pc:docChgLst>
  <pc:docChgLst>
    <pc:chgData name="Sareen, Rishabh" userId="f42f2a7b-de35-4d45-a435-094d741a0827" providerId="ADAL" clId="{A7C76B15-D5F9-D34A-8819-35DDE65EBF5D}"/>
    <pc:docChg chg="undo custSel addSld delSld modSld modSection">
      <pc:chgData name="Sareen, Rishabh" userId="f42f2a7b-de35-4d45-a435-094d741a0827" providerId="ADAL" clId="{A7C76B15-D5F9-D34A-8819-35DDE65EBF5D}" dt="2023-01-25T00:00:04.397" v="454" actId="5793"/>
      <pc:docMkLst>
        <pc:docMk/>
      </pc:docMkLst>
      <pc:sldChg chg="modSp del mod">
        <pc:chgData name="Sareen, Rishabh" userId="f42f2a7b-de35-4d45-a435-094d741a0827" providerId="ADAL" clId="{A7C76B15-D5F9-D34A-8819-35DDE65EBF5D}" dt="2023-01-24T20:58:34.174" v="1" actId="2696"/>
        <pc:sldMkLst>
          <pc:docMk/>
          <pc:sldMk cId="1912205248" sldId="257"/>
        </pc:sldMkLst>
        <pc:spChg chg="mod">
          <ac:chgData name="Sareen, Rishabh" userId="f42f2a7b-de35-4d45-a435-094d741a0827" providerId="ADAL" clId="{A7C76B15-D5F9-D34A-8819-35DDE65EBF5D}" dt="2023-01-24T20:58:26.705" v="0" actId="20577"/>
          <ac:spMkLst>
            <pc:docMk/>
            <pc:sldMk cId="1912205248" sldId="257"/>
            <ac:spMk id="3" creationId="{A48C9E5B-1095-7B49-BCF1-517237671E33}"/>
          </ac:spMkLst>
        </pc:spChg>
      </pc:sldChg>
      <pc:sldChg chg="addSp delSp modSp mod">
        <pc:chgData name="Sareen, Rishabh" userId="f42f2a7b-de35-4d45-a435-094d741a0827" providerId="ADAL" clId="{A7C76B15-D5F9-D34A-8819-35DDE65EBF5D}" dt="2023-01-24T23:42:20.907" v="428" actId="20577"/>
        <pc:sldMkLst>
          <pc:docMk/>
          <pc:sldMk cId="2484775750" sldId="286"/>
        </pc:sldMkLst>
        <pc:spChg chg="mod">
          <ac:chgData name="Sareen, Rishabh" userId="f42f2a7b-de35-4d45-a435-094d741a0827" providerId="ADAL" clId="{A7C76B15-D5F9-D34A-8819-35DDE65EBF5D}" dt="2023-01-24T23:42:20.907" v="428" actId="20577"/>
          <ac:spMkLst>
            <pc:docMk/>
            <pc:sldMk cId="2484775750" sldId="286"/>
            <ac:spMk id="3" creationId="{1C6516FF-3B7C-0148-94D4-AE76190AB6C1}"/>
          </ac:spMkLst>
        </pc:spChg>
        <pc:spChg chg="add del mod">
          <ac:chgData name="Sareen, Rishabh" userId="f42f2a7b-de35-4d45-a435-094d741a0827" providerId="ADAL" clId="{A7C76B15-D5F9-D34A-8819-35DDE65EBF5D}" dt="2023-01-24T21:20:56.715" v="93"/>
          <ac:spMkLst>
            <pc:docMk/>
            <pc:sldMk cId="2484775750" sldId="286"/>
            <ac:spMk id="3" creationId="{61DDB40B-509F-EEAF-AAAB-68A530953E08}"/>
          </ac:spMkLst>
        </pc:spChg>
        <pc:spChg chg="add mod">
          <ac:chgData name="Sareen, Rishabh" userId="f42f2a7b-de35-4d45-a435-094d741a0827" providerId="ADAL" clId="{A7C76B15-D5F9-D34A-8819-35DDE65EBF5D}" dt="2023-01-24T21:20:41.060" v="80"/>
          <ac:spMkLst>
            <pc:docMk/>
            <pc:sldMk cId="2484775750" sldId="286"/>
            <ac:spMk id="4" creationId="{1EEAFAD6-7B39-BF32-65D3-B355D38EA183}"/>
          </ac:spMkLst>
        </pc:spChg>
        <pc:spChg chg="add mod">
          <ac:chgData name="Sareen, Rishabh" userId="f42f2a7b-de35-4d45-a435-094d741a0827" providerId="ADAL" clId="{A7C76B15-D5F9-D34A-8819-35DDE65EBF5D}" dt="2023-01-24T21:20:55.252" v="91" actId="20577"/>
          <ac:spMkLst>
            <pc:docMk/>
            <pc:sldMk cId="2484775750" sldId="286"/>
            <ac:spMk id="5" creationId="{B45BFA7C-EE1B-435F-4423-3BC2B8733F09}"/>
          </ac:spMkLst>
        </pc:spChg>
        <pc:spChg chg="add mod">
          <ac:chgData name="Sareen, Rishabh" userId="f42f2a7b-de35-4d45-a435-094d741a0827" providerId="ADAL" clId="{A7C76B15-D5F9-D34A-8819-35DDE65EBF5D}" dt="2023-01-24T23:10:18.372" v="219" actId="767"/>
          <ac:spMkLst>
            <pc:docMk/>
            <pc:sldMk cId="2484775750" sldId="286"/>
            <ac:spMk id="7" creationId="{D4014255-2C71-19E9-A693-B93121034CE1}"/>
          </ac:spMkLst>
        </pc:spChg>
        <pc:spChg chg="add mod">
          <ac:chgData name="Sareen, Rishabh" userId="f42f2a7b-de35-4d45-a435-094d741a0827" providerId="ADAL" clId="{A7C76B15-D5F9-D34A-8819-35DDE65EBF5D}" dt="2023-01-24T23:11:25.126" v="239" actId="20577"/>
          <ac:spMkLst>
            <pc:docMk/>
            <pc:sldMk cId="2484775750" sldId="286"/>
            <ac:spMk id="8" creationId="{5FE0111D-260B-E25A-2AB9-7F36C176A958}"/>
          </ac:spMkLst>
        </pc:spChg>
        <pc:picChg chg="add mod">
          <ac:chgData name="Sareen, Rishabh" userId="f42f2a7b-de35-4d45-a435-094d741a0827" providerId="ADAL" clId="{A7C76B15-D5F9-D34A-8819-35DDE65EBF5D}" dt="2023-01-24T23:14:10.228" v="251" actId="1076"/>
          <ac:picMkLst>
            <pc:docMk/>
            <pc:sldMk cId="2484775750" sldId="286"/>
            <ac:picMk id="6" creationId="{87C7BF0F-1A43-6C53-E143-C1A02046B184}"/>
          </ac:picMkLst>
        </pc:picChg>
      </pc:sldChg>
      <pc:sldChg chg="addSp delSp modSp mod">
        <pc:chgData name="Sareen, Rishabh" userId="f42f2a7b-de35-4d45-a435-094d741a0827" providerId="ADAL" clId="{A7C76B15-D5F9-D34A-8819-35DDE65EBF5D}" dt="2023-01-24T23:30:08.810" v="415" actId="20577"/>
        <pc:sldMkLst>
          <pc:docMk/>
          <pc:sldMk cId="4234756445" sldId="333"/>
        </pc:sldMkLst>
        <pc:spChg chg="add del mod">
          <ac:chgData name="Sareen, Rishabh" userId="f42f2a7b-de35-4d45-a435-094d741a0827" providerId="ADAL" clId="{A7C76B15-D5F9-D34A-8819-35DDE65EBF5D}" dt="2023-01-24T20:59:16.076" v="6"/>
          <ac:spMkLst>
            <pc:docMk/>
            <pc:sldMk cId="4234756445" sldId="333"/>
            <ac:spMk id="3" creationId="{1B83FA6D-277E-12AA-3ED5-30213308ACCD}"/>
          </ac:spMkLst>
        </pc:spChg>
        <pc:spChg chg="add del">
          <ac:chgData name="Sareen, Rishabh" userId="f42f2a7b-de35-4d45-a435-094d741a0827" providerId="ADAL" clId="{A7C76B15-D5F9-D34A-8819-35DDE65EBF5D}" dt="2023-01-24T21:02:04.712" v="8" actId="22"/>
          <ac:spMkLst>
            <pc:docMk/>
            <pc:sldMk cId="4234756445" sldId="333"/>
            <ac:spMk id="5" creationId="{973098DF-108F-2E00-F57E-FAF1E89989FF}"/>
          </ac:spMkLst>
        </pc:spChg>
        <pc:spChg chg="add mod">
          <ac:chgData name="Sareen, Rishabh" userId="f42f2a7b-de35-4d45-a435-094d741a0827" providerId="ADAL" clId="{A7C76B15-D5F9-D34A-8819-35DDE65EBF5D}" dt="2023-01-24T21:02:35.431" v="12"/>
          <ac:spMkLst>
            <pc:docMk/>
            <pc:sldMk cId="4234756445" sldId="333"/>
            <ac:spMk id="6" creationId="{6E0870C2-61A3-3C64-817D-5E498CAF7421}"/>
          </ac:spMkLst>
        </pc:spChg>
        <pc:spChg chg="add mod">
          <ac:chgData name="Sareen, Rishabh" userId="f42f2a7b-de35-4d45-a435-094d741a0827" providerId="ADAL" clId="{A7C76B15-D5F9-D34A-8819-35DDE65EBF5D}" dt="2023-01-24T21:05:08.470" v="51" actId="21"/>
          <ac:spMkLst>
            <pc:docMk/>
            <pc:sldMk cId="4234756445" sldId="333"/>
            <ac:spMk id="7" creationId="{F42BCC31-3429-2D0F-E8FA-1A1F03137F46}"/>
          </ac:spMkLst>
        </pc:spChg>
        <pc:spChg chg="add del mod">
          <ac:chgData name="Sareen, Rishabh" userId="f42f2a7b-de35-4d45-a435-094d741a0827" providerId="ADAL" clId="{A7C76B15-D5F9-D34A-8819-35DDE65EBF5D}" dt="2023-01-24T21:06:36.491" v="71"/>
          <ac:spMkLst>
            <pc:docMk/>
            <pc:sldMk cId="4234756445" sldId="333"/>
            <ac:spMk id="8" creationId="{31B468D1-7ABA-187E-EFD0-5C30A7B74066}"/>
          </ac:spMkLst>
        </pc:spChg>
        <pc:spChg chg="mod">
          <ac:chgData name="Sareen, Rishabh" userId="f42f2a7b-de35-4d45-a435-094d741a0827" providerId="ADAL" clId="{A7C76B15-D5F9-D34A-8819-35DDE65EBF5D}" dt="2023-01-24T23:30:08.810" v="415" actId="20577"/>
          <ac:spMkLst>
            <pc:docMk/>
            <pc:sldMk cId="4234756445" sldId="333"/>
            <ac:spMk id="38" creationId="{958B4D3C-F9A7-7745-ABBF-1F679AE4BF35}"/>
          </ac:spMkLst>
        </pc:spChg>
        <pc:picChg chg="add mod">
          <ac:chgData name="Sareen, Rishabh" userId="f42f2a7b-de35-4d45-a435-094d741a0827" providerId="ADAL" clId="{A7C76B15-D5F9-D34A-8819-35DDE65EBF5D}" dt="2023-01-24T21:05:43.077" v="59" actId="14100"/>
          <ac:picMkLst>
            <pc:docMk/>
            <pc:sldMk cId="4234756445" sldId="333"/>
            <ac:picMk id="10" creationId="{082A5A15-9F7A-8887-D1FF-7422A16813DB}"/>
          </ac:picMkLst>
        </pc:picChg>
      </pc:sldChg>
      <pc:sldChg chg="addSp modSp mod">
        <pc:chgData name="Sareen, Rishabh" userId="f42f2a7b-de35-4d45-a435-094d741a0827" providerId="ADAL" clId="{A7C76B15-D5F9-D34A-8819-35DDE65EBF5D}" dt="2023-01-25T00:00:04.397" v="454" actId="5793"/>
        <pc:sldMkLst>
          <pc:docMk/>
          <pc:sldMk cId="2714067745" sldId="354"/>
        </pc:sldMkLst>
        <pc:spChg chg="add mod">
          <ac:chgData name="Sareen, Rishabh" userId="f42f2a7b-de35-4d45-a435-094d741a0827" providerId="ADAL" clId="{A7C76B15-D5F9-D34A-8819-35DDE65EBF5D}" dt="2023-01-24T21:21:09.916" v="98" actId="20577"/>
          <ac:spMkLst>
            <pc:docMk/>
            <pc:sldMk cId="2714067745" sldId="354"/>
            <ac:spMk id="3" creationId="{177C73E6-4A3B-154C-59A3-1D0877AD7E6E}"/>
          </ac:spMkLst>
        </pc:spChg>
        <pc:spChg chg="mod">
          <ac:chgData name="Sareen, Rishabh" userId="f42f2a7b-de35-4d45-a435-094d741a0827" providerId="ADAL" clId="{A7C76B15-D5F9-D34A-8819-35DDE65EBF5D}" dt="2023-01-25T00:00:04.397" v="454" actId="5793"/>
          <ac:spMkLst>
            <pc:docMk/>
            <pc:sldMk cId="2714067745" sldId="354"/>
            <ac:spMk id="6" creationId="{E234982C-3C32-6B84-6E45-81E3B7534BA3}"/>
          </ac:spMkLst>
        </pc:spChg>
      </pc:sldChg>
      <pc:sldChg chg="add">
        <pc:chgData name="Sareen, Rishabh" userId="f42f2a7b-de35-4d45-a435-094d741a0827" providerId="ADAL" clId="{A7C76B15-D5F9-D34A-8819-35DDE65EBF5D}" dt="2023-01-24T20:58:43.756" v="2" actId="2890"/>
        <pc:sldMkLst>
          <pc:docMk/>
          <pc:sldMk cId="1102354126" sldId="355"/>
        </pc:sldMkLst>
      </pc:sldChg>
      <pc:sldChg chg="add">
        <pc:chgData name="Sareen, Rishabh" userId="f42f2a7b-de35-4d45-a435-094d741a0827" providerId="ADAL" clId="{A7C76B15-D5F9-D34A-8819-35DDE65EBF5D}" dt="2023-01-24T20:58:46.731" v="3" actId="2890"/>
        <pc:sldMkLst>
          <pc:docMk/>
          <pc:sldMk cId="3337495646" sldId="356"/>
        </pc:sldMkLst>
      </pc:sldChg>
      <pc:sldChg chg="add">
        <pc:chgData name="Sareen, Rishabh" userId="f42f2a7b-de35-4d45-a435-094d741a0827" providerId="ADAL" clId="{A7C76B15-D5F9-D34A-8819-35DDE65EBF5D}" dt="2023-01-24T21:21:33.861" v="99" actId="2890"/>
        <pc:sldMkLst>
          <pc:docMk/>
          <pc:sldMk cId="4239787703" sldId="357"/>
        </pc:sldMkLst>
      </pc:sldChg>
      <pc:sldChg chg="modSp mod">
        <pc:chgData name="Sareen, Rishabh" userId="f42f2a7b-de35-4d45-a435-094d741a0827" providerId="ADAL" clId="{A7C76B15-D5F9-D34A-8819-35DDE65EBF5D}" dt="2023-01-24T23:59:37.793" v="443" actId="5793"/>
        <pc:sldMkLst>
          <pc:docMk/>
          <pc:sldMk cId="119279554" sldId="358"/>
        </pc:sldMkLst>
        <pc:spChg chg="mod">
          <ac:chgData name="Sareen, Rishabh" userId="f42f2a7b-de35-4d45-a435-094d741a0827" providerId="ADAL" clId="{A7C76B15-D5F9-D34A-8819-35DDE65EBF5D}" dt="2023-01-24T23:59:37.793" v="443" actId="5793"/>
          <ac:spMkLst>
            <pc:docMk/>
            <pc:sldMk cId="119279554" sldId="358"/>
            <ac:spMk id="9" creationId="{6E4FA8B9-87EC-AED3-8061-F23C693AEA5E}"/>
          </ac:spMkLst>
        </pc:spChg>
      </pc:sldChg>
      <pc:sldChg chg="modSp mod">
        <pc:chgData name="Sareen, Rishabh" userId="f42f2a7b-de35-4d45-a435-094d741a0827" providerId="ADAL" clId="{A7C76B15-D5F9-D34A-8819-35DDE65EBF5D}" dt="2023-01-24T23:59:53.094" v="448" actId="5793"/>
        <pc:sldMkLst>
          <pc:docMk/>
          <pc:sldMk cId="3728510875" sldId="359"/>
        </pc:sldMkLst>
        <pc:spChg chg="mod">
          <ac:chgData name="Sareen, Rishabh" userId="f42f2a7b-de35-4d45-a435-094d741a0827" providerId="ADAL" clId="{A7C76B15-D5F9-D34A-8819-35DDE65EBF5D}" dt="2023-01-24T23:59:53.094" v="448" actId="5793"/>
          <ac:spMkLst>
            <pc:docMk/>
            <pc:sldMk cId="3728510875" sldId="359"/>
            <ac:spMk id="6" creationId="{E234982C-3C32-6B84-6E45-81E3B7534BA3}"/>
          </ac:spMkLst>
        </pc:spChg>
      </pc:sldChg>
      <pc:sldChg chg="modSp mod">
        <pc:chgData name="Sareen, Rishabh" userId="f42f2a7b-de35-4d45-a435-094d741a0827" providerId="ADAL" clId="{A7C76B15-D5F9-D34A-8819-35DDE65EBF5D}" dt="2023-01-24T23:58:46.528" v="435" actId="1076"/>
        <pc:sldMkLst>
          <pc:docMk/>
          <pc:sldMk cId="1375546273" sldId="360"/>
        </pc:sldMkLst>
        <pc:spChg chg="mod">
          <ac:chgData name="Sareen, Rishabh" userId="f42f2a7b-de35-4d45-a435-094d741a0827" providerId="ADAL" clId="{A7C76B15-D5F9-D34A-8819-35DDE65EBF5D}" dt="2023-01-24T23:58:46.528" v="435" actId="1076"/>
          <ac:spMkLst>
            <pc:docMk/>
            <pc:sldMk cId="1375546273" sldId="360"/>
            <ac:spMk id="3" creationId="{F5792D1B-B7B3-8595-E365-EA3D6FF9A5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409733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32391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852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6864-815A-9246-BB93-9C284C54A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478ECA-1335-6C43-94F0-E1CD13FE3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4E3F89-EE27-6748-90F1-9ADC8BE67EF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36651D3-1B4F-1349-B9E4-2CC5600A5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3F27E-4E63-2747-80A3-0CB01A27C4EE}"/>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300603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4C2B-7B19-3C48-9D51-3F91DC5B1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6C66A1-30AD-B445-8CC8-D06789C9FF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DAAB4-0949-4845-84D7-501CB8FC170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BF011E9-2562-3840-9D7F-024A207AF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189F4-FC70-9640-BB5C-FCA61C83877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50251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0A698-B227-8B4D-B2C4-F3AA2F205F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EF2DCB-A6B4-774D-8EC5-9A8A3B170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AB2E8-202C-0B40-9F0A-C11D0AAA1DA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9D84766-8B1C-A347-8F1C-2929F4560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CD73D-FBBE-B140-BE3F-6035368E7CC3}"/>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101802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754980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7955" y="1272082"/>
            <a:ext cx="9587771" cy="1171575"/>
          </a:xfrm>
        </p:spPr>
        <p:txBody>
          <a:bodyPr/>
          <a:lstStyle/>
          <a:p>
            <a:r>
              <a:rPr lang="en-US"/>
              <a:t>Click to edit Master title style</a:t>
            </a:r>
          </a:p>
        </p:txBody>
      </p:sp>
      <p:sp>
        <p:nvSpPr>
          <p:cNvPr id="3" name="Subtitle 2"/>
          <p:cNvSpPr>
            <a:spLocks noGrp="1"/>
          </p:cNvSpPr>
          <p:nvPr>
            <p:ph type="subTitle" idx="1"/>
          </p:nvPr>
        </p:nvSpPr>
        <p:spPr>
          <a:xfrm>
            <a:off x="1307955" y="2808451"/>
            <a:ext cx="9587771" cy="1752600"/>
          </a:xfrm>
        </p:spPr>
        <p:txBody>
          <a:bodyPr/>
          <a:lstStyle>
            <a:lvl1pPr marL="0" indent="0" algn="l">
              <a:buNone/>
              <a:defRPr>
                <a:solidFill>
                  <a:schemeClr val="tx1">
                    <a:lumMod val="75000"/>
                    <a:lumOff val="2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043362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solidFill>
                  <a:schemeClr val="tx1">
                    <a:lumMod val="75000"/>
                    <a:lumOff val="25000"/>
                  </a:schemeClr>
                </a:solidFill>
              </a:defRPr>
            </a:lvl1pPr>
            <a:lvl2pPr>
              <a:defRPr sz="3200">
                <a:solidFill>
                  <a:schemeClr val="tx1">
                    <a:lumMod val="75000"/>
                    <a:lumOff val="25000"/>
                  </a:schemeClr>
                </a:solidFill>
              </a:defRPr>
            </a:lvl2pPr>
            <a:lvl3pPr>
              <a:defRPr sz="2667">
                <a:solidFill>
                  <a:schemeClr val="tx1">
                    <a:lumMod val="75000"/>
                    <a:lumOff val="25000"/>
                  </a:schemeClr>
                </a:solidFill>
              </a:defRPr>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384800" cy="4525963"/>
          </a:xfrm>
        </p:spPr>
        <p:txBody>
          <a:bodyPr/>
          <a:lstStyle>
            <a:lvl1pPr>
              <a:defRPr sz="3733">
                <a:solidFill>
                  <a:schemeClr val="tx1">
                    <a:lumMod val="75000"/>
                    <a:lumOff val="25000"/>
                  </a:schemeClr>
                </a:solidFill>
              </a:defRPr>
            </a:lvl1pPr>
            <a:lvl2pPr>
              <a:defRPr sz="3200">
                <a:solidFill>
                  <a:schemeClr val="tx1">
                    <a:lumMod val="75000"/>
                    <a:lumOff val="25000"/>
                  </a:schemeClr>
                </a:solidFill>
              </a:defRPr>
            </a:lvl2pPr>
            <a:lvl3pPr>
              <a:defRPr sz="2667">
                <a:solidFill>
                  <a:schemeClr val="tx1">
                    <a:lumMod val="75000"/>
                    <a:lumOff val="25000"/>
                  </a:schemeClr>
                </a:solidFill>
              </a:defRPr>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96347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solidFill>
                  <a:schemeClr val="tx1">
                    <a:lumMod val="75000"/>
                    <a:lumOff val="2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2618981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2AFD-8CB0-6241-B4CA-98D920548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EEC97-AAAA-B747-9CFF-C7AC26D561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2C16C-9D85-3E49-87B3-CA1BD248255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E6A302-19C6-8248-A6E6-270EACEDA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7D49C-D89D-C140-B4F4-A7229314FACC}"/>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58808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0ACB-00FA-7E48-8398-C0F35793C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27F84-A832-2B4F-A66A-C9093458A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9ACBB-C999-E644-B8E7-E95B95A51F8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681A133-A558-DA4A-97A2-AD1F94B09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EE128-DD62-C649-A40F-FEB0788863B0}"/>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003407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F2E2-19F7-6A46-B815-034DEB25F2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80474A-3537-0C4E-86EE-A69C05D20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807B5-4943-EF40-99A8-7BCBB44252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AF88DC-F04D-B844-B205-2082FD3EEE9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CA7230B-4DA2-4746-83CA-24CB6C503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4E5D2-1180-6443-BE2A-B1E7C8A7BA04}"/>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400269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5FD4-3A3A-C04A-A0D2-B07D1954C2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47B0F6-38DE-0E4F-BCD9-1D1853C92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B365B-DB9C-6F46-9F00-864AA1E21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246DC4-5DA4-8A4D-B626-D53DA0F19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C7684-2A5A-E942-BB2A-BFB9CD283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329A0A-676C-154C-A3FD-3EDC4AB76E9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E125B1A3-ABF0-024A-8E30-4DBD723AF9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A6FF45-A8C8-A741-807C-EE0766308775}"/>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428610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8760-3FA2-6141-B3CB-EFED4485A2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599AD-A9E6-9D44-B6B1-8AA9BB4E509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108D112-B941-164B-AA6C-BE621592B2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421B98-AA54-7540-A0F2-568990B6F41A}"/>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886409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ED111-0F55-6049-A951-0ADA668ECE2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88765A1-1EC8-7940-9260-E0FA70ADE4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603521-E208-D945-8CF0-D7C84CFB3F4B}"/>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658574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48B3-7C1F-694D-A446-F5A3AD37E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FC3E40-E2D3-E943-8985-2DAC6122E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4076F-8432-4C40-981C-68EC12C2F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BF9F4-19F0-B94B-9CE0-F1EC8F37AA6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A8838BC-310E-354E-9163-00A992BBB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3E005-CA65-2A42-9216-791630E988E8}"/>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702767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DAE-ED09-BA43-A424-1DE1A4BDF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462FDE-228A-0E49-8E02-A15EB9CBE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1201D9-4377-B541-857B-0068E3C35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F0DF8-5BF2-F541-91AA-B5751AA7CCC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C956E7C-8787-5D45-A416-0287063FA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FDCCD-7B8B-5047-AB18-7C773A8866CC}"/>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44883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27C70-94F9-7544-825B-029DC7DAC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674D4-4DF7-B54B-A374-A36E1F88D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69A1A-A2F4-1B4D-8BB0-0C9CB824F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41AE5597-DDDE-3146-AAC3-AF9D52478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93C1D-7EA2-7944-B902-CC5DE34E8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170603419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9"/>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TEXT</a:t>
            </a:r>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5" name="Picture 4">
            <a:extLst>
              <a:ext uri="{FF2B5EF4-FFF2-40B4-BE49-F238E27FC236}">
                <a16:creationId xmlns:a16="http://schemas.microsoft.com/office/drawing/2014/main" id="{4CB75C6D-E901-C54E-9186-D0138DDB86B3}"/>
              </a:ext>
            </a:extLst>
          </p:cNvPr>
          <p:cNvPicPr>
            <a:picLocks noChangeAspect="1"/>
          </p:cNvPicPr>
          <p:nvPr userDrawn="1"/>
        </p:nvPicPr>
        <p:blipFill>
          <a:blip r:embed="rId5"/>
          <a:stretch>
            <a:fillRect/>
          </a:stretch>
        </p:blipFill>
        <p:spPr>
          <a:xfrm>
            <a:off x="4857751" y="6524894"/>
            <a:ext cx="2478616" cy="209233"/>
          </a:xfrm>
          <a:prstGeom prst="rect">
            <a:avLst/>
          </a:prstGeom>
        </p:spPr>
      </p:pic>
    </p:spTree>
    <p:extLst>
      <p:ext uri="{BB962C8B-B14F-4D97-AF65-F5344CB8AC3E}">
        <p14:creationId xmlns:p14="http://schemas.microsoft.com/office/powerpoint/2010/main" val="397001274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lvl1pPr algn="l" defTabSz="609585" rtl="0" fontAlgn="base">
        <a:spcBef>
          <a:spcPct val="0"/>
        </a:spcBef>
        <a:spcAft>
          <a:spcPct val="0"/>
        </a:spcAft>
        <a:defRPr sz="5867" b="1" kern="1200">
          <a:solidFill>
            <a:srgbClr val="008183"/>
          </a:solidFill>
          <a:latin typeface="Arial"/>
          <a:ea typeface="ＭＳ Ｐゴシック" charset="0"/>
          <a:cs typeface="Arial"/>
        </a:defRPr>
      </a:lvl1pPr>
      <a:lvl2pPr algn="l" defTabSz="609585" rtl="0" fontAlgn="base">
        <a:spcBef>
          <a:spcPct val="0"/>
        </a:spcBef>
        <a:spcAft>
          <a:spcPct val="0"/>
        </a:spcAft>
        <a:defRPr sz="5867" b="1">
          <a:solidFill>
            <a:srgbClr val="6BBD1B"/>
          </a:solidFill>
          <a:latin typeface="Arial" charset="0"/>
          <a:ea typeface="ＭＳ Ｐゴシック" charset="0"/>
        </a:defRPr>
      </a:lvl2pPr>
      <a:lvl3pPr algn="l" defTabSz="609585" rtl="0" fontAlgn="base">
        <a:spcBef>
          <a:spcPct val="0"/>
        </a:spcBef>
        <a:spcAft>
          <a:spcPct val="0"/>
        </a:spcAft>
        <a:defRPr sz="5867" b="1">
          <a:solidFill>
            <a:srgbClr val="6BBD1B"/>
          </a:solidFill>
          <a:latin typeface="Arial" charset="0"/>
          <a:ea typeface="ＭＳ Ｐゴシック" charset="0"/>
        </a:defRPr>
      </a:lvl3pPr>
      <a:lvl4pPr algn="l" defTabSz="609585" rtl="0" fontAlgn="base">
        <a:spcBef>
          <a:spcPct val="0"/>
        </a:spcBef>
        <a:spcAft>
          <a:spcPct val="0"/>
        </a:spcAft>
        <a:defRPr sz="5867" b="1">
          <a:solidFill>
            <a:srgbClr val="6BBD1B"/>
          </a:solidFill>
          <a:latin typeface="Arial" charset="0"/>
          <a:ea typeface="ＭＳ Ｐゴシック" charset="0"/>
        </a:defRPr>
      </a:lvl4pPr>
      <a:lvl5pPr algn="l" defTabSz="609585" rtl="0" fontAlgn="base">
        <a:spcBef>
          <a:spcPct val="0"/>
        </a:spcBef>
        <a:spcAft>
          <a:spcPct val="0"/>
        </a:spcAft>
        <a:defRPr sz="5867" b="1">
          <a:solidFill>
            <a:srgbClr val="6BBD1B"/>
          </a:solidFill>
          <a:latin typeface="Arial" charset="0"/>
          <a:ea typeface="ＭＳ Ｐゴシック" charset="0"/>
        </a:defRPr>
      </a:lvl5pPr>
      <a:lvl6pPr marL="609585" algn="l" defTabSz="609585" rtl="0" fontAlgn="base">
        <a:spcBef>
          <a:spcPct val="0"/>
        </a:spcBef>
        <a:spcAft>
          <a:spcPct val="0"/>
        </a:spcAft>
        <a:defRPr sz="5867" b="1">
          <a:solidFill>
            <a:srgbClr val="6BBD1B"/>
          </a:solidFill>
          <a:latin typeface="Arial" charset="0"/>
          <a:ea typeface="ＭＳ Ｐゴシック" charset="0"/>
        </a:defRPr>
      </a:lvl6pPr>
      <a:lvl7pPr marL="1219170" algn="l" defTabSz="609585" rtl="0" fontAlgn="base">
        <a:spcBef>
          <a:spcPct val="0"/>
        </a:spcBef>
        <a:spcAft>
          <a:spcPct val="0"/>
        </a:spcAft>
        <a:defRPr sz="5867" b="1">
          <a:solidFill>
            <a:srgbClr val="6BBD1B"/>
          </a:solidFill>
          <a:latin typeface="Arial" charset="0"/>
          <a:ea typeface="ＭＳ Ｐゴシック" charset="0"/>
        </a:defRPr>
      </a:lvl7pPr>
      <a:lvl8pPr marL="1828754" algn="l" defTabSz="609585" rtl="0" fontAlgn="base">
        <a:spcBef>
          <a:spcPct val="0"/>
        </a:spcBef>
        <a:spcAft>
          <a:spcPct val="0"/>
        </a:spcAft>
        <a:defRPr sz="5867" b="1">
          <a:solidFill>
            <a:srgbClr val="6BBD1B"/>
          </a:solidFill>
          <a:latin typeface="Arial" charset="0"/>
          <a:ea typeface="ＭＳ Ｐゴシック" charset="0"/>
        </a:defRPr>
      </a:lvl8pPr>
      <a:lvl9pPr marL="2438339" algn="l" defTabSz="609585" rtl="0" fontAlgn="base">
        <a:spcBef>
          <a:spcPct val="0"/>
        </a:spcBef>
        <a:spcAft>
          <a:spcPct val="0"/>
        </a:spcAft>
        <a:defRPr sz="5867" b="1">
          <a:solidFill>
            <a:srgbClr val="6BBD1B"/>
          </a:solidFill>
          <a:latin typeface="Arial" charset="0"/>
          <a:ea typeface="ＭＳ Ｐゴシック" charset="0"/>
        </a:defRPr>
      </a:lvl9pPr>
    </p:titleStyle>
    <p:bodyStyle>
      <a:lvl1pPr marL="457189" indent="-457189" algn="l" defTabSz="609585" rtl="0" fontAlgn="base">
        <a:spcBef>
          <a:spcPct val="20000"/>
        </a:spcBef>
        <a:spcAft>
          <a:spcPct val="0"/>
        </a:spcAft>
        <a:buFont typeface="Arial" charset="0"/>
        <a:buChar char="•"/>
        <a:defRPr sz="4267" kern="1200">
          <a:solidFill>
            <a:schemeClr val="tx1">
              <a:lumMod val="75000"/>
              <a:lumOff val="25000"/>
            </a:schemeClr>
          </a:solidFill>
          <a:latin typeface="Arial"/>
          <a:ea typeface="ＭＳ Ｐゴシック" charset="0"/>
          <a:cs typeface="Arial"/>
        </a:defRPr>
      </a:lvl1pPr>
      <a:lvl2pPr marL="990575" indent="-380990" algn="l" defTabSz="609585" rtl="0" fontAlgn="base">
        <a:spcBef>
          <a:spcPct val="20000"/>
        </a:spcBef>
        <a:spcAft>
          <a:spcPct val="0"/>
        </a:spcAft>
        <a:buFont typeface="Arial" charset="0"/>
        <a:buChar char="–"/>
        <a:defRPr sz="3733" kern="1200">
          <a:solidFill>
            <a:schemeClr val="tx1">
              <a:lumMod val="75000"/>
              <a:lumOff val="25000"/>
            </a:schemeClr>
          </a:solidFill>
          <a:latin typeface="Arial"/>
          <a:ea typeface="ＭＳ Ｐゴシック" charset="0"/>
          <a:cs typeface="Arial"/>
        </a:defRPr>
      </a:lvl2pPr>
      <a:lvl3pPr marL="1523962" indent="-304792" algn="l" defTabSz="609585" rtl="0" fontAlgn="base">
        <a:spcBef>
          <a:spcPct val="20000"/>
        </a:spcBef>
        <a:spcAft>
          <a:spcPct val="0"/>
        </a:spcAft>
        <a:buFont typeface="Arial" charset="0"/>
        <a:buChar char="•"/>
        <a:defRPr sz="3200" kern="1200">
          <a:solidFill>
            <a:schemeClr val="tx1">
              <a:lumMod val="75000"/>
              <a:lumOff val="25000"/>
            </a:schemeClr>
          </a:solidFill>
          <a:latin typeface="Arial"/>
          <a:ea typeface="ＭＳ Ｐゴシック" charset="0"/>
          <a:cs typeface="Arial"/>
        </a:defRPr>
      </a:lvl3pPr>
      <a:lvl4pPr marL="2133547" indent="-304792" algn="l" defTabSz="609585" rtl="0" fontAlgn="base">
        <a:spcBef>
          <a:spcPct val="20000"/>
        </a:spcBef>
        <a:spcAft>
          <a:spcPct val="0"/>
        </a:spcAft>
        <a:buFont typeface="Arial" charset="0"/>
        <a:buChar char="–"/>
        <a:defRPr sz="2667" kern="1200">
          <a:solidFill>
            <a:schemeClr val="tx1"/>
          </a:solidFill>
          <a:latin typeface="Arial"/>
          <a:ea typeface="ＭＳ Ｐゴシック" charset="0"/>
          <a:cs typeface="Arial"/>
        </a:defRPr>
      </a:lvl4pPr>
      <a:lvl5pPr marL="2743131" indent="-304792" algn="l" defTabSz="609585" rtl="0" fontAlgn="base">
        <a:spcBef>
          <a:spcPct val="20000"/>
        </a:spcBef>
        <a:spcAft>
          <a:spcPct val="0"/>
        </a:spcAft>
        <a:buFont typeface="Arial" charset="0"/>
        <a:buChar char="»"/>
        <a:defRPr sz="2667"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686664" y="892114"/>
            <a:ext cx="10872788" cy="1646722"/>
          </a:xfrm>
        </p:spPr>
        <p:txBody>
          <a:bodyPr vert="horz" lIns="91440" tIns="45720" rIns="91440" bIns="45720" rtlCol="0" anchor="b">
            <a:noAutofit/>
          </a:bodyPr>
          <a:lstStyle/>
          <a:p>
            <a:pPr algn="ctr"/>
            <a:r>
              <a:rPr lang="en-US" sz="4800" b="1">
                <a:solidFill>
                  <a:schemeClr val="accent6">
                    <a:lumMod val="50000"/>
                  </a:schemeClr>
                </a:solidFill>
                <a:cs typeface="Calibri Light"/>
              </a:rPr>
              <a:t>Predicting Data Breach Trends Based on Historical Attack Patterns</a:t>
            </a:r>
          </a:p>
          <a:p>
            <a:pPr algn="ctr"/>
            <a:endParaRPr lang="en-US"/>
          </a:p>
        </p:txBody>
      </p:sp>
      <p:sp>
        <p:nvSpPr>
          <p:cNvPr id="3" name="Subtitle 2"/>
          <p:cNvSpPr>
            <a:spLocks noGrp="1"/>
          </p:cNvSpPr>
          <p:nvPr>
            <p:ph type="subTitle" idx="4294967295"/>
          </p:nvPr>
        </p:nvSpPr>
        <p:spPr>
          <a:xfrm>
            <a:off x="1513967" y="2944017"/>
            <a:ext cx="9163757" cy="1429172"/>
          </a:xfrm>
        </p:spPr>
        <p:txBody>
          <a:bodyPr vert="horz" lIns="91440" tIns="45720" rIns="91440" bIns="45720" rtlCol="0" anchor="ctr">
            <a:noAutofit/>
          </a:bodyPr>
          <a:lstStyle/>
          <a:p>
            <a:pPr marL="0" indent="0" algn="ctr">
              <a:spcBef>
                <a:spcPts val="0"/>
              </a:spcBef>
              <a:buNone/>
            </a:pPr>
            <a:r>
              <a:rPr lang="en-US" sz="2000">
                <a:solidFill>
                  <a:schemeClr val="accent6">
                    <a:lumMod val="50000"/>
                  </a:schemeClr>
                </a:solidFill>
              </a:rPr>
              <a:t>Leonard Korreshi</a:t>
            </a:r>
            <a:endParaRPr lang="en-US" sz="2000">
              <a:solidFill>
                <a:schemeClr val="accent6">
                  <a:lumMod val="50000"/>
                </a:schemeClr>
              </a:solidFill>
              <a:cs typeface="Calibri"/>
            </a:endParaRPr>
          </a:p>
          <a:p>
            <a:pPr marL="0" indent="0" algn="ctr">
              <a:spcBef>
                <a:spcPts val="0"/>
              </a:spcBef>
              <a:buNone/>
            </a:pPr>
            <a:r>
              <a:rPr lang="en-US" sz="2000">
                <a:solidFill>
                  <a:schemeClr val="accent6">
                    <a:lumMod val="50000"/>
                  </a:schemeClr>
                </a:solidFill>
              </a:rPr>
              <a:t>Rishabh Sareen</a:t>
            </a:r>
            <a:endParaRPr lang="en-US" sz="2000">
              <a:solidFill>
                <a:schemeClr val="accent6">
                  <a:lumMod val="50000"/>
                </a:schemeClr>
              </a:solidFill>
              <a:cs typeface="Calibri"/>
            </a:endParaRPr>
          </a:p>
          <a:p>
            <a:pPr marL="0" indent="0" algn="ctr">
              <a:spcBef>
                <a:spcPts val="0"/>
              </a:spcBef>
              <a:buNone/>
            </a:pPr>
            <a:r>
              <a:rPr lang="en-US" sz="2000">
                <a:solidFill>
                  <a:schemeClr val="accent6">
                    <a:lumMod val="50000"/>
                  </a:schemeClr>
                </a:solidFill>
              </a:rPr>
              <a:t>Wen Bin</a:t>
            </a:r>
            <a:endParaRPr lang="en-US">
              <a:solidFill>
                <a:schemeClr val="accent6">
                  <a:lumMod val="50000"/>
                </a:schemeClr>
              </a:solidFill>
            </a:endParaRPr>
          </a:p>
          <a:p>
            <a:pPr marL="0" indent="0" algn="ctr">
              <a:buNone/>
            </a:pPr>
            <a:endParaRPr lang="en-US" sz="800" kern="1200">
              <a:solidFill>
                <a:schemeClr val="accent6">
                  <a:lumMod val="50000"/>
                </a:schemeClr>
              </a:solidFill>
              <a:latin typeface="+mn-lt"/>
              <a:cs typeface="Calibri"/>
            </a:endParaRPr>
          </a:p>
          <a:p>
            <a:pPr marL="0" indent="0" algn="ctr">
              <a:buNone/>
            </a:pPr>
            <a:r>
              <a:rPr lang="en-US" sz="2000">
                <a:solidFill>
                  <a:schemeClr val="accent6">
                    <a:lumMod val="50000"/>
                  </a:schemeClr>
                </a:solidFill>
                <a:cs typeface="Calibri" panose="020F0502020204030204"/>
              </a:rPr>
              <a:t>January 25th, 2023</a:t>
            </a:r>
          </a:p>
          <a:p>
            <a:pPr marL="0" indent="0" algn="ctr">
              <a:buNone/>
            </a:pPr>
            <a:endParaRPr lang="en-US">
              <a:solidFill>
                <a:schemeClr val="accent6">
                  <a:lumMod val="50000"/>
                </a:schemeClr>
              </a:solidFill>
              <a:cs typeface="Calibri" panose="020F0502020204030204"/>
            </a:endParaRPr>
          </a:p>
          <a:p>
            <a:pPr marL="0" indent="0" algn="ctr">
              <a:buNone/>
            </a:pPr>
            <a:endParaRPr lang="en-US">
              <a:solidFill>
                <a:schemeClr val="accent6">
                  <a:lumMod val="50000"/>
                </a:schemeClr>
              </a:solidFill>
              <a:cs typeface="Calibri" panose="020F0502020204030204"/>
            </a:endParaRPr>
          </a:p>
        </p:txBody>
      </p:sp>
      <p:grpSp>
        <p:nvGrpSpPr>
          <p:cNvPr id="8"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0"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6"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page1image13336992">
            <a:extLst>
              <a:ext uri="{FF2B5EF4-FFF2-40B4-BE49-F238E27FC236}">
                <a16:creationId xmlns:a16="http://schemas.microsoft.com/office/drawing/2014/main" id="{E0A67085-4F23-6F41-AB29-700228141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69" y="4233335"/>
            <a:ext cx="2364218" cy="17615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F0DE0B3-6979-214F-ADCF-E8C9E0B8AAE4}"/>
              </a:ext>
            </a:extLst>
          </p:cNvPr>
          <p:cNvSpPr txBox="1"/>
          <p:nvPr/>
        </p:nvSpPr>
        <p:spPr>
          <a:xfrm>
            <a:off x="444821" y="6120626"/>
            <a:ext cx="11357667" cy="646331"/>
          </a:xfrm>
          <a:prstGeom prst="rect">
            <a:avLst/>
          </a:prstGeom>
          <a:noFill/>
        </p:spPr>
        <p:txBody>
          <a:bodyPr wrap="square" lIns="91440" tIns="45720" rIns="91440" bIns="45720" rtlCol="0" anchor="t">
            <a:spAutoFit/>
          </a:bodyPr>
          <a:lstStyle/>
          <a:p>
            <a:pPr algn="just"/>
            <a:r>
              <a:rPr lang="en-US"/>
              <a:t>Work done in partial fulfilment of the requirements of Michigan State University MTH 844; advised by Mr. Mike Friedel, ManpowerGroup; Dr. Gee Lee and Dr. </a:t>
            </a:r>
            <a:r>
              <a:rPr lang="en-US" err="1"/>
              <a:t>Peiru</a:t>
            </a:r>
            <a:r>
              <a:rPr lang="en-US"/>
              <a:t> Wu, Michigan State University.</a:t>
            </a:r>
            <a:endParaRPr lang="en-US">
              <a:cs typeface="Calibri" panose="020F0502020204030204"/>
            </a:endParaRPr>
          </a:p>
        </p:txBody>
      </p:sp>
      <p:pic>
        <p:nvPicPr>
          <p:cNvPr id="22" name="Picture 1" descr="page1image13337200">
            <a:extLst>
              <a:ext uri="{FF2B5EF4-FFF2-40B4-BE49-F238E27FC236}">
                <a16:creationId xmlns:a16="http://schemas.microsoft.com/office/drawing/2014/main" id="{17C8D2EA-B8C7-994D-9A7F-5F9A9027A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8481" y="4326355"/>
            <a:ext cx="2238791" cy="16681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 picture containing logo&#10;&#10;Description automatically generated">
            <a:extLst>
              <a:ext uri="{FF2B5EF4-FFF2-40B4-BE49-F238E27FC236}">
                <a16:creationId xmlns:a16="http://schemas.microsoft.com/office/drawing/2014/main" id="{B843F969-BB21-2272-6CB9-6E5571EC5788}"/>
              </a:ext>
            </a:extLst>
          </p:cNvPr>
          <p:cNvPicPr>
            <a:picLocks noChangeAspect="1"/>
          </p:cNvPicPr>
          <p:nvPr/>
        </p:nvPicPr>
        <p:blipFill>
          <a:blip r:embed="rId5"/>
          <a:stretch>
            <a:fillRect/>
          </a:stretch>
        </p:blipFill>
        <p:spPr>
          <a:xfrm>
            <a:off x="4288971" y="4371295"/>
            <a:ext cx="3978728" cy="1119867"/>
          </a:xfrm>
          <a:prstGeom prst="rect">
            <a:avLst/>
          </a:prstGeom>
        </p:spPr>
      </p:pic>
    </p:spTree>
    <p:extLst>
      <p:ext uri="{BB962C8B-B14F-4D97-AF65-F5344CB8AC3E}">
        <p14:creationId xmlns:p14="http://schemas.microsoft.com/office/powerpoint/2010/main" val="1615315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itle 1">
            <a:extLst>
              <a:ext uri="{FF2B5EF4-FFF2-40B4-BE49-F238E27FC236}">
                <a16:creationId xmlns:a16="http://schemas.microsoft.com/office/drawing/2014/main" id="{2455CD61-1B9B-104B-886A-65BA7854BC89}"/>
              </a:ext>
            </a:extLst>
          </p:cNvPr>
          <p:cNvSpPr txBox="1">
            <a:spLocks/>
          </p:cNvSpPr>
          <p:nvPr/>
        </p:nvSpPr>
        <p:spPr>
          <a:xfrm>
            <a:off x="1179072" y="480791"/>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800" b="1">
              <a:solidFill>
                <a:schemeClr val="accent6">
                  <a:lumMod val="50000"/>
                </a:schemeClr>
              </a:solidFill>
              <a:cs typeface="Calibri Light"/>
            </a:endParaRPr>
          </a:p>
        </p:txBody>
      </p:sp>
      <p:pic>
        <p:nvPicPr>
          <p:cNvPr id="41" name="Picture 40">
            <a:extLst>
              <a:ext uri="{FF2B5EF4-FFF2-40B4-BE49-F238E27FC236}">
                <a16:creationId xmlns:a16="http://schemas.microsoft.com/office/drawing/2014/main" id="{B475A020-C978-7542-AEB4-EB48F13B28F8}"/>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2" name="Slide Number Placeholder 1">
            <a:extLst>
              <a:ext uri="{FF2B5EF4-FFF2-40B4-BE49-F238E27FC236}">
                <a16:creationId xmlns:a16="http://schemas.microsoft.com/office/drawing/2014/main" id="{84DC0F21-7F98-7944-B6CE-F3310A285B10}"/>
              </a:ext>
            </a:extLst>
          </p:cNvPr>
          <p:cNvSpPr>
            <a:spLocks noGrp="1"/>
          </p:cNvSpPr>
          <p:nvPr>
            <p:ph type="sldNum" sz="quarter" idx="12"/>
          </p:nvPr>
        </p:nvSpPr>
        <p:spPr/>
        <p:txBody>
          <a:bodyPr/>
          <a:lstStyle/>
          <a:p>
            <a:fld id="{9860EDB8-5305-433F-BE41-D7A86D811DB3}" type="slidenum">
              <a:rPr lang="en-US" smtClean="0"/>
              <a:pPr/>
              <a:t>2</a:t>
            </a:fld>
            <a:endParaRPr lang="en-US"/>
          </a:p>
        </p:txBody>
      </p:sp>
      <p:sp>
        <p:nvSpPr>
          <p:cNvPr id="4" name="TextBox 3">
            <a:extLst>
              <a:ext uri="{FF2B5EF4-FFF2-40B4-BE49-F238E27FC236}">
                <a16:creationId xmlns:a16="http://schemas.microsoft.com/office/drawing/2014/main" id="{1EEAFAD6-7B39-BF32-65D3-B355D38EA183}"/>
              </a:ext>
            </a:extLst>
          </p:cNvPr>
          <p:cNvSpPr txBox="1"/>
          <p:nvPr/>
        </p:nvSpPr>
        <p:spPr>
          <a:xfrm>
            <a:off x="4764505" y="601579"/>
            <a:ext cx="184731" cy="369332"/>
          </a:xfrm>
          <a:prstGeom prst="rect">
            <a:avLst/>
          </a:prstGeom>
          <a:noFill/>
        </p:spPr>
        <p:txBody>
          <a:bodyPr wrap="none" rtlCol="0">
            <a:spAutoFit/>
          </a:bodyPr>
          <a:lstStyle/>
          <a:p>
            <a:endParaRPr lang="en-US" b="1"/>
          </a:p>
        </p:txBody>
      </p:sp>
      <p:sp>
        <p:nvSpPr>
          <p:cNvPr id="5" name="Title 1">
            <a:extLst>
              <a:ext uri="{FF2B5EF4-FFF2-40B4-BE49-F238E27FC236}">
                <a16:creationId xmlns:a16="http://schemas.microsoft.com/office/drawing/2014/main" id="{B45BFA7C-EE1B-435F-4423-3BC2B8733F09}"/>
              </a:ext>
            </a:extLst>
          </p:cNvPr>
          <p:cNvSpPr>
            <a:spLocks noGrp="1"/>
          </p:cNvSpPr>
          <p:nvPr>
            <p:ph type="title"/>
          </p:nvPr>
        </p:nvSpPr>
        <p:spPr>
          <a:xfrm>
            <a:off x="1179072" y="458984"/>
            <a:ext cx="9833548" cy="1066802"/>
          </a:xfrm>
        </p:spPr>
        <p:txBody>
          <a:bodyPr anchor="b">
            <a:normAutofit/>
          </a:bodyPr>
          <a:lstStyle/>
          <a:p>
            <a:pPr algn="ctr"/>
            <a:r>
              <a:rPr lang="en-US" sz="4800" b="1">
                <a:solidFill>
                  <a:schemeClr val="accent6">
                    <a:lumMod val="50000"/>
                  </a:schemeClr>
                </a:solidFill>
              </a:rPr>
              <a:t>Background</a:t>
            </a:r>
          </a:p>
        </p:txBody>
      </p:sp>
      <p:sp>
        <p:nvSpPr>
          <p:cNvPr id="3" name="Content Placeholder 2">
            <a:extLst>
              <a:ext uri="{FF2B5EF4-FFF2-40B4-BE49-F238E27FC236}">
                <a16:creationId xmlns:a16="http://schemas.microsoft.com/office/drawing/2014/main" id="{1C6516FF-3B7C-0148-94D4-AE76190AB6C1}"/>
              </a:ext>
            </a:extLst>
          </p:cNvPr>
          <p:cNvSpPr txBox="1">
            <a:spLocks/>
          </p:cNvSpPr>
          <p:nvPr/>
        </p:nvSpPr>
        <p:spPr>
          <a:xfrm>
            <a:off x="588936" y="1525786"/>
            <a:ext cx="4960719" cy="51232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a:solidFill>
                  <a:srgbClr val="212121"/>
                </a:solidFill>
                <a:latin typeface="Times New Roman"/>
                <a:cs typeface="Times New Roman"/>
              </a:rPr>
              <a:t>ManpowerGroup being the third-largest staffing firm is actively involved in the domain of cybersecurity.</a:t>
            </a:r>
          </a:p>
          <a:p>
            <a:pPr>
              <a:spcBef>
                <a:spcPts val="0"/>
              </a:spcBef>
            </a:pPr>
            <a:endParaRPr lang="en-US" sz="2000">
              <a:solidFill>
                <a:srgbClr val="212121"/>
              </a:solidFill>
              <a:latin typeface="Times New Roman"/>
              <a:cs typeface="Times New Roman"/>
            </a:endParaRPr>
          </a:p>
          <a:p>
            <a:pPr>
              <a:spcBef>
                <a:spcPts val="0"/>
              </a:spcBef>
            </a:pPr>
            <a:endParaRPr lang="en-US" sz="2000">
              <a:solidFill>
                <a:srgbClr val="212121"/>
              </a:solidFill>
              <a:latin typeface="Times New Roman"/>
              <a:cs typeface="Times New Roman"/>
            </a:endParaRPr>
          </a:p>
          <a:p>
            <a:pPr>
              <a:spcBef>
                <a:spcPts val="0"/>
              </a:spcBef>
            </a:pPr>
            <a:r>
              <a:rPr lang="en-US" sz="2000">
                <a:solidFill>
                  <a:srgbClr val="212121"/>
                </a:solidFill>
                <a:latin typeface="Times New Roman"/>
                <a:cs typeface="Times New Roman"/>
              </a:rPr>
              <a:t>Cybersecurity is the practice of defending computers, servers, mobile devices, electronic systems, networks, and data from malicious attacks.</a:t>
            </a:r>
          </a:p>
          <a:p>
            <a:pPr>
              <a:spcBef>
                <a:spcPts val="0"/>
              </a:spcBef>
            </a:pPr>
            <a:endParaRPr lang="en-US" sz="2000">
              <a:solidFill>
                <a:srgbClr val="212121"/>
              </a:solidFill>
              <a:latin typeface="Times New Roman"/>
              <a:cs typeface="Times New Roman"/>
            </a:endParaRPr>
          </a:p>
          <a:p>
            <a:pPr>
              <a:spcBef>
                <a:spcPts val="0"/>
              </a:spcBef>
            </a:pPr>
            <a:endParaRPr lang="en-US" sz="2000">
              <a:solidFill>
                <a:srgbClr val="212121"/>
              </a:solidFill>
              <a:latin typeface="Times New Roman"/>
              <a:cs typeface="Times New Roman"/>
            </a:endParaRPr>
          </a:p>
          <a:p>
            <a:pPr>
              <a:spcBef>
                <a:spcPts val="0"/>
              </a:spcBef>
            </a:pPr>
            <a:r>
              <a:rPr lang="en-US" sz="2000">
                <a:solidFill>
                  <a:srgbClr val="212121"/>
                </a:solidFill>
                <a:latin typeface="Times New Roman"/>
                <a:cs typeface="Times New Roman"/>
              </a:rPr>
              <a:t>A data breach is an incident where information is stolen or taken from a system without the knowledge or authorization of the system’s owner. </a:t>
            </a:r>
            <a:r>
              <a:rPr lang="en-US" sz="2000" err="1">
                <a:solidFill>
                  <a:srgbClr val="212121"/>
                </a:solidFill>
                <a:latin typeface="Times New Roman"/>
                <a:cs typeface="Times New Roman"/>
              </a:rPr>
              <a:t>Eg</a:t>
            </a:r>
            <a:r>
              <a:rPr lang="en-US" sz="2000">
                <a:solidFill>
                  <a:srgbClr val="212121"/>
                </a:solidFill>
                <a:latin typeface="Times New Roman"/>
                <a:cs typeface="Times New Roman"/>
              </a:rPr>
              <a:t>: Ransomware, Denial of Service Attacks, Phishing.  </a:t>
            </a:r>
          </a:p>
          <a:p>
            <a:pPr>
              <a:spcBef>
                <a:spcPts val="0"/>
              </a:spcBef>
            </a:pPr>
            <a:endParaRPr lang="en-US" sz="2000">
              <a:solidFill>
                <a:srgbClr val="212121"/>
              </a:solidFill>
              <a:latin typeface="Times New Roman"/>
              <a:cs typeface="Times New Roman"/>
            </a:endParaRPr>
          </a:p>
          <a:p>
            <a:pPr>
              <a:spcBef>
                <a:spcPts val="0"/>
              </a:spcBef>
            </a:pPr>
            <a:endParaRPr lang="en-US" sz="2000">
              <a:solidFill>
                <a:srgbClr val="212121"/>
              </a:solidFill>
              <a:latin typeface="Times New Roman"/>
              <a:cs typeface="Times New Roman"/>
            </a:endParaRPr>
          </a:p>
          <a:p>
            <a:pPr>
              <a:spcBef>
                <a:spcPts val="0"/>
              </a:spcBef>
            </a:pPr>
            <a:endParaRPr lang="en-US" sz="2000">
              <a:solidFill>
                <a:srgbClr val="212121"/>
              </a:solidFill>
              <a:latin typeface="Times New Roman"/>
              <a:cs typeface="Times New Roman"/>
            </a:endParaRPr>
          </a:p>
        </p:txBody>
      </p:sp>
      <p:pic>
        <p:nvPicPr>
          <p:cNvPr id="6" name="Picture 5">
            <a:extLst>
              <a:ext uri="{FF2B5EF4-FFF2-40B4-BE49-F238E27FC236}">
                <a16:creationId xmlns:a16="http://schemas.microsoft.com/office/drawing/2014/main" id="{87C7BF0F-1A43-6C53-E143-C1A02046B184}"/>
              </a:ext>
            </a:extLst>
          </p:cNvPr>
          <p:cNvPicPr>
            <a:picLocks noChangeAspect="1"/>
          </p:cNvPicPr>
          <p:nvPr/>
        </p:nvPicPr>
        <p:blipFill rotWithShape="1">
          <a:blip r:embed="rId3"/>
          <a:srcRect l="269" t="-479" r="-269" b="3190"/>
          <a:stretch/>
        </p:blipFill>
        <p:spPr>
          <a:xfrm>
            <a:off x="5478524" y="1496177"/>
            <a:ext cx="6689461" cy="3660799"/>
          </a:xfrm>
          <a:prstGeom prst="rect">
            <a:avLst/>
          </a:prstGeom>
        </p:spPr>
      </p:pic>
      <p:sp>
        <p:nvSpPr>
          <p:cNvPr id="7" name="TextBox 6">
            <a:extLst>
              <a:ext uri="{FF2B5EF4-FFF2-40B4-BE49-F238E27FC236}">
                <a16:creationId xmlns:a16="http://schemas.microsoft.com/office/drawing/2014/main" id="{D4014255-2C71-19E9-A693-B93121034CE1}"/>
              </a:ext>
            </a:extLst>
          </p:cNvPr>
          <p:cNvSpPr txBox="1"/>
          <p:nvPr/>
        </p:nvSpPr>
        <p:spPr>
          <a:xfrm>
            <a:off x="6357938" y="5372100"/>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5FE0111D-260B-E25A-2AB9-7F36C176A958}"/>
              </a:ext>
            </a:extLst>
          </p:cNvPr>
          <p:cNvSpPr txBox="1"/>
          <p:nvPr/>
        </p:nvSpPr>
        <p:spPr>
          <a:xfrm>
            <a:off x="5549655" y="5347043"/>
            <a:ext cx="5486400" cy="307777"/>
          </a:xfrm>
          <a:prstGeom prst="rect">
            <a:avLst/>
          </a:prstGeom>
          <a:noFill/>
        </p:spPr>
        <p:txBody>
          <a:bodyPr wrap="square" lIns="91440" tIns="45720" rIns="91440" bIns="45720" rtlCol="0" anchor="t">
            <a:spAutoFit/>
          </a:bodyPr>
          <a:lstStyle/>
          <a:p>
            <a:r>
              <a:rPr lang="en-US" sz="1400" b="1">
                <a:latin typeface="Arial Nova"/>
              </a:rPr>
              <a:t>Figure 1</a:t>
            </a:r>
            <a:r>
              <a:rPr lang="en-US" sz="1400">
                <a:latin typeface="Arial Nova"/>
              </a:rPr>
              <a:t>. Data Breach Risk Process Flow Model.</a:t>
            </a:r>
          </a:p>
        </p:txBody>
      </p:sp>
    </p:spTree>
    <p:extLst>
      <p:ext uri="{BB962C8B-B14F-4D97-AF65-F5344CB8AC3E}">
        <p14:creationId xmlns:p14="http://schemas.microsoft.com/office/powerpoint/2010/main" val="2484775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itle 1">
            <a:extLst>
              <a:ext uri="{FF2B5EF4-FFF2-40B4-BE49-F238E27FC236}">
                <a16:creationId xmlns:a16="http://schemas.microsoft.com/office/drawing/2014/main" id="{825F738B-497E-B344-B09F-38EF4C7D856C}"/>
              </a:ext>
            </a:extLst>
          </p:cNvPr>
          <p:cNvSpPr>
            <a:spLocks noGrp="1"/>
          </p:cNvSpPr>
          <p:nvPr>
            <p:ph type="title"/>
          </p:nvPr>
        </p:nvSpPr>
        <p:spPr>
          <a:xfrm>
            <a:off x="1179072" y="458984"/>
            <a:ext cx="9833548" cy="1066802"/>
          </a:xfrm>
        </p:spPr>
        <p:txBody>
          <a:bodyPr anchor="b">
            <a:normAutofit/>
          </a:bodyPr>
          <a:lstStyle/>
          <a:p>
            <a:pPr algn="ctr"/>
            <a:r>
              <a:rPr lang="en-US" sz="4800" b="1">
                <a:solidFill>
                  <a:schemeClr val="accent6">
                    <a:lumMod val="50000"/>
                  </a:schemeClr>
                </a:solidFill>
              </a:rPr>
              <a:t>Objectives</a:t>
            </a:r>
          </a:p>
        </p:txBody>
      </p:sp>
      <p:sp>
        <p:nvSpPr>
          <p:cNvPr id="38" name="Content Placeholder 2">
            <a:extLst>
              <a:ext uri="{FF2B5EF4-FFF2-40B4-BE49-F238E27FC236}">
                <a16:creationId xmlns:a16="http://schemas.microsoft.com/office/drawing/2014/main" id="{958B4D3C-F9A7-7745-ABBF-1F679AE4BF35}"/>
              </a:ext>
            </a:extLst>
          </p:cNvPr>
          <p:cNvSpPr>
            <a:spLocks noGrp="1"/>
          </p:cNvSpPr>
          <p:nvPr>
            <p:ph idx="1"/>
          </p:nvPr>
        </p:nvSpPr>
        <p:spPr>
          <a:xfrm>
            <a:off x="503049" y="1845003"/>
            <a:ext cx="4891218" cy="4426137"/>
          </a:xfrm>
        </p:spPr>
        <p:txBody>
          <a:bodyPr anchor="t">
            <a:normAutofit/>
          </a:bodyPr>
          <a:lstStyle/>
          <a:p>
            <a:r>
              <a:rPr lang="en-US" sz="2000">
                <a:solidFill>
                  <a:srgbClr val="212121"/>
                </a:solidFill>
                <a:latin typeface="Times New Roman"/>
                <a:cs typeface="Times New Roman"/>
              </a:rPr>
              <a:t>To predict the causes of future data breaches by extrapolating historical breach trends as detailed in the Verizon’s Data Breach Investigation Report (DBIR) 2022.</a:t>
            </a:r>
          </a:p>
          <a:p>
            <a:endParaRPr lang="en-US" sz="2000">
              <a:solidFill>
                <a:srgbClr val="212121"/>
              </a:solidFill>
              <a:latin typeface="Times New Roman"/>
              <a:cs typeface="Times New Roman"/>
            </a:endParaRPr>
          </a:p>
          <a:p>
            <a:r>
              <a:rPr lang="en-US" sz="2000">
                <a:solidFill>
                  <a:srgbClr val="212121"/>
                </a:solidFill>
                <a:latin typeface="Times New Roman"/>
                <a:cs typeface="Times New Roman"/>
              </a:rPr>
              <a:t>To recommend s</a:t>
            </a:r>
            <a:r>
              <a:rPr lang="en-US" sz="2000" b="0" i="0" u="none" strike="noStrike">
                <a:solidFill>
                  <a:srgbClr val="212121"/>
                </a:solidFill>
                <a:effectLst/>
                <a:latin typeface="Times New Roman"/>
                <a:cs typeface="Times New Roman"/>
              </a:rPr>
              <a:t>pecific security control recommendations</a:t>
            </a:r>
            <a:r>
              <a:rPr lang="en-US" sz="2000">
                <a:solidFill>
                  <a:srgbClr val="212121"/>
                </a:solidFill>
                <a:latin typeface="Times New Roman"/>
                <a:cs typeface="Times New Roman"/>
              </a:rPr>
              <a:t> </a:t>
            </a:r>
            <a:r>
              <a:rPr lang="en-US" sz="2000">
                <a:latin typeface="Times New Roman"/>
                <a:ea typeface="+mn-lt"/>
                <a:cs typeface="+mn-lt"/>
              </a:rPr>
              <a:t>that help organizations of different maturity levels to protect themselves against threats.</a:t>
            </a:r>
          </a:p>
          <a:p>
            <a:endParaRPr lang="en-US" sz="2000">
              <a:latin typeface="Times New Roman"/>
              <a:ea typeface="+mn-lt"/>
              <a:cs typeface="+mn-lt"/>
            </a:endParaRPr>
          </a:p>
          <a:p>
            <a:endParaRPr lang="en-US" sz="2000">
              <a:latin typeface="Times New Roman"/>
              <a:ea typeface="+mn-lt"/>
              <a:cs typeface="+mn-lt"/>
            </a:endParaRPr>
          </a:p>
          <a:p>
            <a:endParaRPr lang="en-US" sz="2000">
              <a:latin typeface="Times New Roman"/>
              <a:cs typeface="Calibri"/>
            </a:endParaRPr>
          </a:p>
          <a:p>
            <a:pPr marL="0" indent="0">
              <a:buNone/>
            </a:pPr>
            <a:endParaRPr lang="en-US" sz="2000">
              <a:solidFill>
                <a:srgbClr val="000000"/>
              </a:solidFill>
              <a:latin typeface="Times New Roman"/>
              <a:cs typeface="Calibri"/>
            </a:endParaRPr>
          </a:p>
          <a:p>
            <a:endParaRPr lang="en-US" sz="2000">
              <a:solidFill>
                <a:srgbClr val="212121"/>
              </a:solidFill>
              <a:latin typeface="Times New Roman"/>
              <a:cs typeface="Times New Roman"/>
            </a:endParaRPr>
          </a:p>
          <a:p>
            <a:endParaRPr lang="en-US" sz="2000">
              <a:solidFill>
                <a:srgbClr val="212121"/>
              </a:solidFill>
              <a:latin typeface="Times New Roman"/>
              <a:cs typeface="Times New Roman"/>
            </a:endParaRPr>
          </a:p>
          <a:p>
            <a:endParaRPr lang="en-US" sz="2000">
              <a:solidFill>
                <a:srgbClr val="212121"/>
              </a:solidFill>
              <a:latin typeface="Times New Roman"/>
              <a:cs typeface="Times New Roman"/>
            </a:endParaRPr>
          </a:p>
          <a:p>
            <a:endParaRPr lang="en-US" sz="2000">
              <a:solidFill>
                <a:srgbClr val="212121"/>
              </a:solidFill>
              <a:latin typeface="Times New Roman"/>
              <a:cs typeface="Times New Roman"/>
            </a:endParaRPr>
          </a:p>
          <a:p>
            <a:endParaRPr lang="en-US" sz="2000">
              <a:solidFill>
                <a:srgbClr val="212121"/>
              </a:solidFill>
              <a:latin typeface="Times New Roman"/>
              <a:cs typeface="Times New Roman"/>
            </a:endParaRPr>
          </a:p>
          <a:p>
            <a:endParaRPr lang="en-US" sz="2000">
              <a:solidFill>
                <a:srgbClr val="212121"/>
              </a:solidFill>
              <a:latin typeface="Times New Roman"/>
              <a:cs typeface="Times New Roman"/>
            </a:endParaRPr>
          </a:p>
          <a:p>
            <a:endParaRPr lang="en-US" sz="2000">
              <a:solidFill>
                <a:srgbClr val="212121"/>
              </a:solidFill>
              <a:latin typeface="Times New Roman"/>
              <a:cs typeface="Times New Roman"/>
            </a:endParaRPr>
          </a:p>
          <a:p>
            <a:endParaRPr lang="en-US" sz="4400">
              <a:cs typeface="Calibri"/>
            </a:endParaRPr>
          </a:p>
        </p:txBody>
      </p:sp>
      <p:pic>
        <p:nvPicPr>
          <p:cNvPr id="39" name="Picture 38">
            <a:extLst>
              <a:ext uri="{FF2B5EF4-FFF2-40B4-BE49-F238E27FC236}">
                <a16:creationId xmlns:a16="http://schemas.microsoft.com/office/drawing/2014/main" id="{30BEF55A-CB21-2D42-B169-18C7F5ADE452}"/>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2" name="Slide Number Placeholder 1">
            <a:extLst>
              <a:ext uri="{FF2B5EF4-FFF2-40B4-BE49-F238E27FC236}">
                <a16:creationId xmlns:a16="http://schemas.microsoft.com/office/drawing/2014/main" id="{89BC998A-885C-5E4F-923D-DF0AB6E66413}"/>
              </a:ext>
            </a:extLst>
          </p:cNvPr>
          <p:cNvSpPr>
            <a:spLocks noGrp="1"/>
          </p:cNvSpPr>
          <p:nvPr>
            <p:ph type="sldNum" sz="quarter" idx="12"/>
          </p:nvPr>
        </p:nvSpPr>
        <p:spPr/>
        <p:txBody>
          <a:bodyPr/>
          <a:lstStyle/>
          <a:p>
            <a:fld id="{9860EDB8-5305-433F-BE41-D7A86D811DB3}" type="slidenum">
              <a:rPr lang="en-US" smtClean="0"/>
              <a:pPr/>
              <a:t>3</a:t>
            </a:fld>
            <a:endParaRPr lang="en-US"/>
          </a:p>
        </p:txBody>
      </p:sp>
      <p:sp>
        <p:nvSpPr>
          <p:cNvPr id="6" name="TextBox 5">
            <a:extLst>
              <a:ext uri="{FF2B5EF4-FFF2-40B4-BE49-F238E27FC236}">
                <a16:creationId xmlns:a16="http://schemas.microsoft.com/office/drawing/2014/main" id="{6E0870C2-61A3-3C64-817D-5E498CAF7421}"/>
              </a:ext>
            </a:extLst>
          </p:cNvPr>
          <p:cNvSpPr txBox="1"/>
          <p:nvPr/>
        </p:nvSpPr>
        <p:spPr>
          <a:xfrm>
            <a:off x="1275348" y="2352536"/>
            <a:ext cx="184731" cy="369332"/>
          </a:xfrm>
          <a:prstGeom prst="rect">
            <a:avLst/>
          </a:prstGeom>
          <a:noFill/>
        </p:spPr>
        <p:txBody>
          <a:bodyPr wrap="none" rtlCol="0">
            <a:spAutoFit/>
          </a:bodyPr>
          <a:lstStyle/>
          <a:p>
            <a:endParaRPr lang="en-US"/>
          </a:p>
        </p:txBody>
      </p:sp>
      <p:pic>
        <p:nvPicPr>
          <p:cNvPr id="10" name="Picture 9" descr="Chart, line chart&#10;&#10;Description automatically generated">
            <a:extLst>
              <a:ext uri="{FF2B5EF4-FFF2-40B4-BE49-F238E27FC236}">
                <a16:creationId xmlns:a16="http://schemas.microsoft.com/office/drawing/2014/main" id="{082A5A15-9F7A-8887-D1FF-7422A1681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9879" y="1544512"/>
            <a:ext cx="6768262" cy="2848452"/>
          </a:xfrm>
          <a:prstGeom prst="rect">
            <a:avLst/>
          </a:prstGeom>
        </p:spPr>
      </p:pic>
      <p:sp>
        <p:nvSpPr>
          <p:cNvPr id="4" name="TextBox 3">
            <a:extLst>
              <a:ext uri="{FF2B5EF4-FFF2-40B4-BE49-F238E27FC236}">
                <a16:creationId xmlns:a16="http://schemas.microsoft.com/office/drawing/2014/main" id="{C4BE22F7-3AD1-0648-FB26-4EF34EE1E7F7}"/>
              </a:ext>
            </a:extLst>
          </p:cNvPr>
          <p:cNvSpPr txBox="1"/>
          <p:nvPr/>
        </p:nvSpPr>
        <p:spPr>
          <a:xfrm>
            <a:off x="5663655" y="4393043"/>
            <a:ext cx="5486400" cy="307777"/>
          </a:xfrm>
          <a:prstGeom prst="rect">
            <a:avLst/>
          </a:prstGeom>
          <a:noFill/>
        </p:spPr>
        <p:txBody>
          <a:bodyPr wrap="square" lIns="91440" tIns="45720" rIns="91440" bIns="45720" rtlCol="0" anchor="t">
            <a:spAutoFit/>
          </a:bodyPr>
          <a:lstStyle/>
          <a:p>
            <a:r>
              <a:rPr lang="en-US" sz="1400" b="1">
                <a:latin typeface="Arial Nova"/>
              </a:rPr>
              <a:t>Figure 2</a:t>
            </a:r>
            <a:r>
              <a:rPr lang="en-US" sz="1400">
                <a:latin typeface="Arial Nova"/>
              </a:rPr>
              <a:t>. Representation of future breach pattern trends.</a:t>
            </a:r>
          </a:p>
        </p:txBody>
      </p:sp>
    </p:spTree>
    <p:extLst>
      <p:ext uri="{BB962C8B-B14F-4D97-AF65-F5344CB8AC3E}">
        <p14:creationId xmlns:p14="http://schemas.microsoft.com/office/powerpoint/2010/main" val="4234756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itle 1">
            <a:extLst>
              <a:ext uri="{FF2B5EF4-FFF2-40B4-BE49-F238E27FC236}">
                <a16:creationId xmlns:a16="http://schemas.microsoft.com/office/drawing/2014/main" id="{2455CD61-1B9B-104B-886A-65BA7854BC89}"/>
              </a:ext>
            </a:extLst>
          </p:cNvPr>
          <p:cNvSpPr txBox="1">
            <a:spLocks/>
          </p:cNvSpPr>
          <p:nvPr/>
        </p:nvSpPr>
        <p:spPr>
          <a:xfrm>
            <a:off x="1179226" y="559118"/>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800" b="1">
              <a:solidFill>
                <a:schemeClr val="accent6">
                  <a:lumMod val="50000"/>
                </a:schemeClr>
              </a:solidFill>
              <a:cs typeface="Calibri Light"/>
            </a:endParaRPr>
          </a:p>
        </p:txBody>
      </p:sp>
      <p:pic>
        <p:nvPicPr>
          <p:cNvPr id="41" name="Picture 40">
            <a:extLst>
              <a:ext uri="{FF2B5EF4-FFF2-40B4-BE49-F238E27FC236}">
                <a16:creationId xmlns:a16="http://schemas.microsoft.com/office/drawing/2014/main" id="{B475A020-C978-7542-AEB4-EB48F13B28F8}"/>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2" name="Slide Number Placeholder 1">
            <a:extLst>
              <a:ext uri="{FF2B5EF4-FFF2-40B4-BE49-F238E27FC236}">
                <a16:creationId xmlns:a16="http://schemas.microsoft.com/office/drawing/2014/main" id="{84DC0F21-7F98-7944-B6CE-F3310A285B10}"/>
              </a:ext>
            </a:extLst>
          </p:cNvPr>
          <p:cNvSpPr>
            <a:spLocks noGrp="1"/>
          </p:cNvSpPr>
          <p:nvPr>
            <p:ph type="sldNum" sz="quarter" idx="12"/>
          </p:nvPr>
        </p:nvSpPr>
        <p:spPr/>
        <p:txBody>
          <a:bodyPr/>
          <a:lstStyle/>
          <a:p>
            <a:fld id="{9860EDB8-5305-433F-BE41-D7A86D811DB3}" type="slidenum">
              <a:rPr lang="en-US" smtClean="0"/>
              <a:pPr/>
              <a:t>4</a:t>
            </a:fld>
            <a:endParaRPr lang="en-US"/>
          </a:p>
        </p:txBody>
      </p:sp>
      <p:sp>
        <p:nvSpPr>
          <p:cNvPr id="3" name="Title 1">
            <a:extLst>
              <a:ext uri="{FF2B5EF4-FFF2-40B4-BE49-F238E27FC236}">
                <a16:creationId xmlns:a16="http://schemas.microsoft.com/office/drawing/2014/main" id="{177C73E6-4A3B-154C-59A3-1D0877AD7E6E}"/>
              </a:ext>
            </a:extLst>
          </p:cNvPr>
          <p:cNvSpPr>
            <a:spLocks noGrp="1"/>
          </p:cNvSpPr>
          <p:nvPr>
            <p:ph type="title"/>
          </p:nvPr>
        </p:nvSpPr>
        <p:spPr>
          <a:xfrm>
            <a:off x="1179072" y="458984"/>
            <a:ext cx="9833548" cy="1066802"/>
          </a:xfrm>
        </p:spPr>
        <p:txBody>
          <a:bodyPr anchor="b">
            <a:normAutofit/>
          </a:bodyPr>
          <a:lstStyle/>
          <a:p>
            <a:pPr algn="ctr"/>
            <a:r>
              <a:rPr lang="en-US" sz="4800" b="1">
                <a:solidFill>
                  <a:schemeClr val="accent6">
                    <a:lumMod val="50000"/>
                  </a:schemeClr>
                </a:solidFill>
              </a:rPr>
              <a:t>Data</a:t>
            </a:r>
          </a:p>
        </p:txBody>
      </p:sp>
      <p:sp>
        <p:nvSpPr>
          <p:cNvPr id="6" name="Content Placeholder 2">
            <a:extLst>
              <a:ext uri="{FF2B5EF4-FFF2-40B4-BE49-F238E27FC236}">
                <a16:creationId xmlns:a16="http://schemas.microsoft.com/office/drawing/2014/main" id="{E234982C-3C32-6B84-6E45-81E3B7534BA3}"/>
              </a:ext>
            </a:extLst>
          </p:cNvPr>
          <p:cNvSpPr txBox="1">
            <a:spLocks/>
          </p:cNvSpPr>
          <p:nvPr/>
        </p:nvSpPr>
        <p:spPr>
          <a:xfrm>
            <a:off x="706249" y="1802382"/>
            <a:ext cx="6343218" cy="44261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rgbClr val="212121"/>
                </a:solidFill>
                <a:latin typeface="Times New Roman"/>
                <a:cs typeface="Times New Roman"/>
              </a:rPr>
              <a:t>The DBIR is a report published every year by Verizon containing information about data breaches and incidents and how they changed over time.</a:t>
            </a:r>
          </a:p>
          <a:p>
            <a:pPr marL="0" indent="0">
              <a:buNone/>
            </a:pPr>
            <a:endParaRPr lang="en-US" sz="2000">
              <a:solidFill>
                <a:srgbClr val="212121"/>
              </a:solidFill>
              <a:latin typeface="Times New Roman"/>
              <a:cs typeface="Times New Roman"/>
            </a:endParaRPr>
          </a:p>
          <a:p>
            <a:r>
              <a:rPr lang="en-US" sz="2000">
                <a:solidFill>
                  <a:srgbClr val="212121"/>
                </a:solidFill>
                <a:latin typeface="Times New Roman"/>
                <a:cs typeface="Times New Roman"/>
              </a:rPr>
              <a:t>The VCDB (Verizon Community Database) is a partial store of the data used in the DBIR, publicly available as a repository on GitHub, a project-sharing website.</a:t>
            </a:r>
          </a:p>
          <a:p>
            <a:pPr marL="0" indent="0">
              <a:buNone/>
            </a:pPr>
            <a:endParaRPr lang="en-US" sz="2000">
              <a:solidFill>
                <a:srgbClr val="212121"/>
              </a:solidFill>
              <a:latin typeface="Times New Roman"/>
              <a:cs typeface="Times New Roman"/>
            </a:endParaRPr>
          </a:p>
          <a:p>
            <a:r>
              <a:rPr lang="en-US" sz="2000">
                <a:solidFill>
                  <a:srgbClr val="212121"/>
                </a:solidFill>
                <a:latin typeface="Times New Roman"/>
                <a:cs typeface="Times New Roman"/>
              </a:rPr>
              <a:t>Each breach and incident recorded in the VCDB follows the VERIS (Vocabulary for Event Recording and Information Sharing) scheme.</a:t>
            </a:r>
          </a:p>
          <a:p>
            <a:pPr lvl="1"/>
            <a:r>
              <a:rPr lang="en-US" sz="1600">
                <a:solidFill>
                  <a:srgbClr val="212121"/>
                </a:solidFill>
                <a:latin typeface="Times New Roman"/>
                <a:cs typeface="Times New Roman"/>
              </a:rPr>
              <a:t>The events are available as .csv and .</a:t>
            </a:r>
            <a:r>
              <a:rPr lang="en-US" sz="1600" err="1">
                <a:solidFill>
                  <a:srgbClr val="212121"/>
                </a:solidFill>
                <a:latin typeface="Times New Roman"/>
                <a:cs typeface="Times New Roman"/>
              </a:rPr>
              <a:t>json</a:t>
            </a:r>
            <a:r>
              <a:rPr lang="en-US" sz="1600">
                <a:solidFill>
                  <a:srgbClr val="212121"/>
                </a:solidFill>
                <a:latin typeface="Times New Roman"/>
                <a:cs typeface="Times New Roman"/>
              </a:rPr>
              <a:t> files.</a:t>
            </a:r>
          </a:p>
        </p:txBody>
      </p:sp>
      <p:pic>
        <p:nvPicPr>
          <p:cNvPr id="4" name="Picture 4" descr="A picture containing icon&#10;&#10;Description automatically generated">
            <a:extLst>
              <a:ext uri="{FF2B5EF4-FFF2-40B4-BE49-F238E27FC236}">
                <a16:creationId xmlns:a16="http://schemas.microsoft.com/office/drawing/2014/main" id="{4AA4726B-483F-D3F5-DAD5-01599797DF2D}"/>
              </a:ext>
            </a:extLst>
          </p:cNvPr>
          <p:cNvPicPr>
            <a:picLocks noChangeAspect="1"/>
          </p:cNvPicPr>
          <p:nvPr/>
        </p:nvPicPr>
        <p:blipFill rotWithShape="1">
          <a:blip r:embed="rId4"/>
          <a:srcRect l="3472" t="3614" r="347" b="2410"/>
          <a:stretch/>
        </p:blipFill>
        <p:spPr>
          <a:xfrm>
            <a:off x="8207475" y="2173500"/>
            <a:ext cx="2389241" cy="2708822"/>
          </a:xfrm>
          <a:prstGeom prst="rect">
            <a:avLst/>
          </a:prstGeom>
        </p:spPr>
      </p:pic>
      <p:sp>
        <p:nvSpPr>
          <p:cNvPr id="7" name="TextBox 6">
            <a:extLst>
              <a:ext uri="{FF2B5EF4-FFF2-40B4-BE49-F238E27FC236}">
                <a16:creationId xmlns:a16="http://schemas.microsoft.com/office/drawing/2014/main" id="{D7D38E00-5A0A-DADE-FA2D-4B7EF7227725}"/>
              </a:ext>
            </a:extLst>
          </p:cNvPr>
          <p:cNvSpPr txBox="1"/>
          <p:nvPr/>
        </p:nvSpPr>
        <p:spPr>
          <a:xfrm>
            <a:off x="8153655" y="4921043"/>
            <a:ext cx="2042400" cy="307777"/>
          </a:xfrm>
          <a:prstGeom prst="rect">
            <a:avLst/>
          </a:prstGeom>
          <a:noFill/>
        </p:spPr>
        <p:txBody>
          <a:bodyPr wrap="square" lIns="91440" tIns="45720" rIns="91440" bIns="45720" rtlCol="0" anchor="t">
            <a:spAutoFit/>
          </a:bodyPr>
          <a:lstStyle/>
          <a:p>
            <a:r>
              <a:rPr lang="en-US" sz="1400" b="1">
                <a:latin typeface="Arial Nova"/>
              </a:rPr>
              <a:t>Figure 3</a:t>
            </a:r>
            <a:r>
              <a:rPr lang="en-US" sz="1400">
                <a:latin typeface="Arial Nova"/>
              </a:rPr>
              <a:t>. VERIS logo.</a:t>
            </a:r>
          </a:p>
        </p:txBody>
      </p:sp>
    </p:spTree>
    <p:extLst>
      <p:ext uri="{BB962C8B-B14F-4D97-AF65-F5344CB8AC3E}">
        <p14:creationId xmlns:p14="http://schemas.microsoft.com/office/powerpoint/2010/main" val="2714067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itle 1">
            <a:extLst>
              <a:ext uri="{FF2B5EF4-FFF2-40B4-BE49-F238E27FC236}">
                <a16:creationId xmlns:a16="http://schemas.microsoft.com/office/drawing/2014/main" id="{2455CD61-1B9B-104B-886A-65BA7854BC89}"/>
              </a:ext>
            </a:extLst>
          </p:cNvPr>
          <p:cNvSpPr txBox="1">
            <a:spLocks/>
          </p:cNvSpPr>
          <p:nvPr/>
        </p:nvSpPr>
        <p:spPr>
          <a:xfrm>
            <a:off x="1179226" y="559118"/>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800" b="1">
              <a:solidFill>
                <a:schemeClr val="accent6">
                  <a:lumMod val="50000"/>
                </a:schemeClr>
              </a:solidFill>
              <a:cs typeface="Calibri Light"/>
            </a:endParaRPr>
          </a:p>
        </p:txBody>
      </p:sp>
      <p:pic>
        <p:nvPicPr>
          <p:cNvPr id="41" name="Picture 40">
            <a:extLst>
              <a:ext uri="{FF2B5EF4-FFF2-40B4-BE49-F238E27FC236}">
                <a16:creationId xmlns:a16="http://schemas.microsoft.com/office/drawing/2014/main" id="{B475A020-C978-7542-AEB4-EB48F13B28F8}"/>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2" name="Slide Number Placeholder 1">
            <a:extLst>
              <a:ext uri="{FF2B5EF4-FFF2-40B4-BE49-F238E27FC236}">
                <a16:creationId xmlns:a16="http://schemas.microsoft.com/office/drawing/2014/main" id="{84DC0F21-7F98-7944-B6CE-F3310A285B10}"/>
              </a:ext>
            </a:extLst>
          </p:cNvPr>
          <p:cNvSpPr>
            <a:spLocks noGrp="1"/>
          </p:cNvSpPr>
          <p:nvPr>
            <p:ph type="sldNum" sz="quarter" idx="12"/>
          </p:nvPr>
        </p:nvSpPr>
        <p:spPr/>
        <p:txBody>
          <a:bodyPr/>
          <a:lstStyle/>
          <a:p>
            <a:fld id="{9860EDB8-5305-433F-BE41-D7A86D811DB3}" type="slidenum">
              <a:rPr lang="en-US" smtClean="0"/>
              <a:pPr/>
              <a:t>5</a:t>
            </a:fld>
            <a:endParaRPr lang="en-US"/>
          </a:p>
        </p:txBody>
      </p:sp>
      <p:sp>
        <p:nvSpPr>
          <p:cNvPr id="3" name="Title 1">
            <a:extLst>
              <a:ext uri="{FF2B5EF4-FFF2-40B4-BE49-F238E27FC236}">
                <a16:creationId xmlns:a16="http://schemas.microsoft.com/office/drawing/2014/main" id="{177C73E6-4A3B-154C-59A3-1D0877AD7E6E}"/>
              </a:ext>
            </a:extLst>
          </p:cNvPr>
          <p:cNvSpPr>
            <a:spLocks noGrp="1"/>
          </p:cNvSpPr>
          <p:nvPr>
            <p:ph type="title"/>
          </p:nvPr>
        </p:nvSpPr>
        <p:spPr>
          <a:xfrm>
            <a:off x="1179072" y="458984"/>
            <a:ext cx="9833548" cy="1066802"/>
          </a:xfrm>
        </p:spPr>
        <p:txBody>
          <a:bodyPr anchor="b">
            <a:normAutofit/>
          </a:bodyPr>
          <a:lstStyle/>
          <a:p>
            <a:pPr algn="ctr"/>
            <a:r>
              <a:rPr lang="en-US" sz="4800" b="1">
                <a:solidFill>
                  <a:schemeClr val="accent6">
                    <a:lumMod val="50000"/>
                  </a:schemeClr>
                </a:solidFill>
              </a:rPr>
              <a:t>The VERIS Format</a:t>
            </a:r>
            <a:endParaRPr lang="en-US"/>
          </a:p>
        </p:txBody>
      </p:sp>
      <p:sp>
        <p:nvSpPr>
          <p:cNvPr id="6" name="Content Placeholder 2">
            <a:extLst>
              <a:ext uri="{FF2B5EF4-FFF2-40B4-BE49-F238E27FC236}">
                <a16:creationId xmlns:a16="http://schemas.microsoft.com/office/drawing/2014/main" id="{E234982C-3C32-6B84-6E45-81E3B7534BA3}"/>
              </a:ext>
            </a:extLst>
          </p:cNvPr>
          <p:cNvSpPr txBox="1">
            <a:spLocks/>
          </p:cNvSpPr>
          <p:nvPr/>
        </p:nvSpPr>
        <p:spPr>
          <a:xfrm>
            <a:off x="706249" y="1802382"/>
            <a:ext cx="4891218" cy="44261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rgbClr val="212121"/>
                </a:solidFill>
                <a:latin typeface="Times New Roman"/>
                <a:cs typeface="Times New Roman"/>
              </a:rPr>
              <a:t>Contains nested data about the nature of an incident or data breach.</a:t>
            </a:r>
          </a:p>
          <a:p>
            <a:endParaRPr lang="en-US" sz="2000">
              <a:solidFill>
                <a:srgbClr val="212121"/>
              </a:solidFill>
              <a:latin typeface="Times New Roman"/>
              <a:cs typeface="Times New Roman"/>
            </a:endParaRPr>
          </a:p>
          <a:p>
            <a:r>
              <a:rPr lang="en-US" sz="2000">
                <a:solidFill>
                  <a:srgbClr val="212121"/>
                </a:solidFill>
                <a:latin typeface="Times New Roman"/>
                <a:cs typeface="Times New Roman"/>
              </a:rPr>
              <a:t>Four main fields:</a:t>
            </a:r>
          </a:p>
          <a:p>
            <a:pPr lvl="1"/>
            <a:r>
              <a:rPr lang="en-US" sz="1600">
                <a:solidFill>
                  <a:srgbClr val="212121"/>
                </a:solidFill>
                <a:latin typeface="Times New Roman"/>
                <a:cs typeface="Times New Roman"/>
              </a:rPr>
              <a:t>Action: How was it done?</a:t>
            </a:r>
          </a:p>
          <a:p>
            <a:pPr lvl="1"/>
            <a:r>
              <a:rPr lang="en-US" sz="1600">
                <a:solidFill>
                  <a:srgbClr val="212121"/>
                </a:solidFill>
                <a:latin typeface="Times New Roman"/>
                <a:cs typeface="Times New Roman"/>
              </a:rPr>
              <a:t>Actor: Who did it?</a:t>
            </a:r>
            <a:endParaRPr lang="en-US" sz="1600">
              <a:solidFill>
                <a:srgbClr val="000000"/>
              </a:solidFill>
              <a:latin typeface="Calibri" panose="020F0502020204030204"/>
              <a:cs typeface="Calibri"/>
            </a:endParaRPr>
          </a:p>
          <a:p>
            <a:pPr lvl="1"/>
            <a:r>
              <a:rPr lang="en-US" sz="1600">
                <a:solidFill>
                  <a:srgbClr val="212121"/>
                </a:solidFill>
                <a:latin typeface="Times New Roman"/>
                <a:cs typeface="Times New Roman"/>
              </a:rPr>
              <a:t>Asset: What was taken?</a:t>
            </a:r>
            <a:endParaRPr lang="en-US" sz="1600">
              <a:solidFill>
                <a:srgbClr val="000000"/>
              </a:solidFill>
              <a:latin typeface="Calibri" panose="020F0502020204030204"/>
              <a:cs typeface="Calibri"/>
            </a:endParaRPr>
          </a:p>
          <a:p>
            <a:pPr lvl="1"/>
            <a:r>
              <a:rPr lang="en-US" sz="1600">
                <a:solidFill>
                  <a:srgbClr val="212121"/>
                </a:solidFill>
                <a:latin typeface="Times New Roman"/>
                <a:cs typeface="Times New Roman"/>
              </a:rPr>
              <a:t>Attribute: What were the impacts?</a:t>
            </a:r>
          </a:p>
          <a:p>
            <a:pPr marL="457200" lvl="1" indent="0">
              <a:buNone/>
            </a:pPr>
            <a:endParaRPr lang="en-US" sz="1600">
              <a:solidFill>
                <a:srgbClr val="212121"/>
              </a:solidFill>
              <a:latin typeface="Times New Roman"/>
              <a:cs typeface="Times New Roman"/>
            </a:endParaRPr>
          </a:p>
          <a:p>
            <a:r>
              <a:rPr lang="en-US" sz="2000">
                <a:solidFill>
                  <a:srgbClr val="212121"/>
                </a:solidFill>
                <a:latin typeface="Times New Roman"/>
                <a:cs typeface="Times New Roman"/>
              </a:rPr>
              <a:t>Additional information about the victim affected, timeline information, and other available information.</a:t>
            </a:r>
          </a:p>
        </p:txBody>
      </p:sp>
      <p:pic>
        <p:nvPicPr>
          <p:cNvPr id="12" name="Picture 12" descr="Text&#10;&#10;Description automatically generated">
            <a:extLst>
              <a:ext uri="{FF2B5EF4-FFF2-40B4-BE49-F238E27FC236}">
                <a16:creationId xmlns:a16="http://schemas.microsoft.com/office/drawing/2014/main" id="{23903C11-8053-509D-85F8-E1DD3AD2EFF8}"/>
              </a:ext>
            </a:extLst>
          </p:cNvPr>
          <p:cNvPicPr>
            <a:picLocks noChangeAspect="1"/>
          </p:cNvPicPr>
          <p:nvPr/>
        </p:nvPicPr>
        <p:blipFill>
          <a:blip r:embed="rId4"/>
          <a:stretch>
            <a:fillRect/>
          </a:stretch>
        </p:blipFill>
        <p:spPr>
          <a:xfrm>
            <a:off x="6450600" y="1623600"/>
            <a:ext cx="1738800" cy="4114800"/>
          </a:xfrm>
          <a:prstGeom prst="rect">
            <a:avLst/>
          </a:prstGeom>
        </p:spPr>
      </p:pic>
      <p:pic>
        <p:nvPicPr>
          <p:cNvPr id="13" name="Picture 13" descr="Text&#10;&#10;Description automatically generated">
            <a:extLst>
              <a:ext uri="{FF2B5EF4-FFF2-40B4-BE49-F238E27FC236}">
                <a16:creationId xmlns:a16="http://schemas.microsoft.com/office/drawing/2014/main" id="{88D30720-8049-127D-ED40-836677CF251E}"/>
              </a:ext>
            </a:extLst>
          </p:cNvPr>
          <p:cNvPicPr>
            <a:picLocks noChangeAspect="1"/>
          </p:cNvPicPr>
          <p:nvPr/>
        </p:nvPicPr>
        <p:blipFill>
          <a:blip r:embed="rId5"/>
          <a:stretch>
            <a:fillRect/>
          </a:stretch>
        </p:blipFill>
        <p:spPr>
          <a:xfrm>
            <a:off x="8799698" y="1623600"/>
            <a:ext cx="2140604" cy="4114800"/>
          </a:xfrm>
          <a:prstGeom prst="rect">
            <a:avLst/>
          </a:prstGeom>
        </p:spPr>
      </p:pic>
      <p:sp>
        <p:nvSpPr>
          <p:cNvPr id="15" name="TextBox 14">
            <a:extLst>
              <a:ext uri="{FF2B5EF4-FFF2-40B4-BE49-F238E27FC236}">
                <a16:creationId xmlns:a16="http://schemas.microsoft.com/office/drawing/2014/main" id="{C1A8208F-9856-0BDE-4492-274AF6C2C357}"/>
              </a:ext>
            </a:extLst>
          </p:cNvPr>
          <p:cNvSpPr txBox="1"/>
          <p:nvPr/>
        </p:nvSpPr>
        <p:spPr>
          <a:xfrm>
            <a:off x="6377655" y="5809043"/>
            <a:ext cx="4688400" cy="307777"/>
          </a:xfrm>
          <a:prstGeom prst="rect">
            <a:avLst/>
          </a:prstGeom>
          <a:noFill/>
        </p:spPr>
        <p:txBody>
          <a:bodyPr wrap="square" lIns="91440" tIns="45720" rIns="91440" bIns="45720" rtlCol="0" anchor="t">
            <a:spAutoFit/>
          </a:bodyPr>
          <a:lstStyle/>
          <a:p>
            <a:r>
              <a:rPr lang="en-US" sz="1400" b="1">
                <a:latin typeface="Arial Nova"/>
              </a:rPr>
              <a:t>Figure 4</a:t>
            </a:r>
            <a:r>
              <a:rPr lang="en-US" sz="1400">
                <a:latin typeface="Arial Nova"/>
              </a:rPr>
              <a:t>. Format of VERIS schema in a .</a:t>
            </a:r>
            <a:r>
              <a:rPr lang="en-US" sz="1400" err="1">
                <a:latin typeface="Arial Nova"/>
              </a:rPr>
              <a:t>json</a:t>
            </a:r>
            <a:r>
              <a:rPr lang="en-US" sz="1400">
                <a:latin typeface="Arial Nova"/>
              </a:rPr>
              <a:t> file.</a:t>
            </a:r>
          </a:p>
        </p:txBody>
      </p:sp>
    </p:spTree>
    <p:extLst>
      <p:ext uri="{BB962C8B-B14F-4D97-AF65-F5344CB8AC3E}">
        <p14:creationId xmlns:p14="http://schemas.microsoft.com/office/powerpoint/2010/main" val="3728510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2455CD61-1B9B-104B-886A-65BA7854BC89}"/>
              </a:ext>
            </a:extLst>
          </p:cNvPr>
          <p:cNvSpPr txBox="1">
            <a:spLocks/>
          </p:cNvSpPr>
          <p:nvPr/>
        </p:nvSpPr>
        <p:spPr>
          <a:xfrm>
            <a:off x="1179072" y="480791"/>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800" b="1">
              <a:solidFill>
                <a:schemeClr val="accent6">
                  <a:lumMod val="50000"/>
                </a:schemeClr>
              </a:solidFill>
              <a:cs typeface="Calibri Light"/>
            </a:endParaRPr>
          </a:p>
        </p:txBody>
      </p:sp>
      <p:pic>
        <p:nvPicPr>
          <p:cNvPr id="41" name="Picture 40">
            <a:extLst>
              <a:ext uri="{FF2B5EF4-FFF2-40B4-BE49-F238E27FC236}">
                <a16:creationId xmlns:a16="http://schemas.microsoft.com/office/drawing/2014/main" id="{B475A020-C978-7542-AEB4-EB48F13B28F8}"/>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2" name="Slide Number Placeholder 1">
            <a:extLst>
              <a:ext uri="{FF2B5EF4-FFF2-40B4-BE49-F238E27FC236}">
                <a16:creationId xmlns:a16="http://schemas.microsoft.com/office/drawing/2014/main" id="{84DC0F21-7F98-7944-B6CE-F3310A285B10}"/>
              </a:ext>
            </a:extLst>
          </p:cNvPr>
          <p:cNvSpPr>
            <a:spLocks noGrp="1"/>
          </p:cNvSpPr>
          <p:nvPr>
            <p:ph type="sldNum" sz="quarter" idx="12"/>
          </p:nvPr>
        </p:nvSpPr>
        <p:spPr/>
        <p:txBody>
          <a:bodyPr/>
          <a:lstStyle/>
          <a:p>
            <a:fld id="{9860EDB8-5305-433F-BE41-D7A86D811DB3}" type="slidenum">
              <a:rPr lang="en-US" smtClean="0"/>
              <a:pPr/>
              <a:t>6</a:t>
            </a:fld>
            <a:endParaRPr lang="en-US"/>
          </a:p>
        </p:txBody>
      </p:sp>
      <p:sp>
        <p:nvSpPr>
          <p:cNvPr id="4" name="TextBox 3">
            <a:extLst>
              <a:ext uri="{FF2B5EF4-FFF2-40B4-BE49-F238E27FC236}">
                <a16:creationId xmlns:a16="http://schemas.microsoft.com/office/drawing/2014/main" id="{1EEAFAD6-7B39-BF32-65D3-B355D38EA183}"/>
              </a:ext>
            </a:extLst>
          </p:cNvPr>
          <p:cNvSpPr txBox="1"/>
          <p:nvPr/>
        </p:nvSpPr>
        <p:spPr>
          <a:xfrm>
            <a:off x="4764505" y="601579"/>
            <a:ext cx="184731" cy="369332"/>
          </a:xfrm>
          <a:prstGeom prst="rect">
            <a:avLst/>
          </a:prstGeom>
          <a:noFill/>
        </p:spPr>
        <p:txBody>
          <a:bodyPr wrap="none" rtlCol="0">
            <a:spAutoFit/>
          </a:bodyPr>
          <a:lstStyle/>
          <a:p>
            <a:endParaRPr lang="en-US" b="1"/>
          </a:p>
        </p:txBody>
      </p:sp>
      <p:sp>
        <p:nvSpPr>
          <p:cNvPr id="5" name="Title 1">
            <a:extLst>
              <a:ext uri="{FF2B5EF4-FFF2-40B4-BE49-F238E27FC236}">
                <a16:creationId xmlns:a16="http://schemas.microsoft.com/office/drawing/2014/main" id="{B45BFA7C-EE1B-435F-4423-3BC2B8733F09}"/>
              </a:ext>
            </a:extLst>
          </p:cNvPr>
          <p:cNvSpPr>
            <a:spLocks noGrp="1"/>
          </p:cNvSpPr>
          <p:nvPr>
            <p:ph type="title"/>
          </p:nvPr>
        </p:nvSpPr>
        <p:spPr>
          <a:xfrm>
            <a:off x="1179072" y="458984"/>
            <a:ext cx="9833548" cy="1066802"/>
          </a:xfrm>
        </p:spPr>
        <p:txBody>
          <a:bodyPr anchor="b">
            <a:normAutofit/>
          </a:bodyPr>
          <a:lstStyle/>
          <a:p>
            <a:pPr algn="ctr"/>
            <a:r>
              <a:rPr lang="en-US" sz="4800" b="1">
                <a:solidFill>
                  <a:schemeClr val="accent6">
                    <a:lumMod val="50000"/>
                  </a:schemeClr>
                </a:solidFill>
              </a:rPr>
              <a:t>Incident Classification Patterns</a:t>
            </a:r>
          </a:p>
        </p:txBody>
      </p:sp>
      <p:pic>
        <p:nvPicPr>
          <p:cNvPr id="6" name="Picture 5">
            <a:extLst>
              <a:ext uri="{FF2B5EF4-FFF2-40B4-BE49-F238E27FC236}">
                <a16:creationId xmlns:a16="http://schemas.microsoft.com/office/drawing/2014/main" id="{AC051923-333F-1FF1-CDB9-AF58215755BE}"/>
              </a:ext>
            </a:extLst>
          </p:cNvPr>
          <p:cNvPicPr>
            <a:picLocks noChangeAspect="1"/>
          </p:cNvPicPr>
          <p:nvPr/>
        </p:nvPicPr>
        <p:blipFill>
          <a:blip r:embed="rId3"/>
          <a:stretch>
            <a:fillRect/>
          </a:stretch>
        </p:blipFill>
        <p:spPr>
          <a:xfrm>
            <a:off x="6701846" y="1895932"/>
            <a:ext cx="4541808" cy="3994916"/>
          </a:xfrm>
          <a:prstGeom prst="rect">
            <a:avLst/>
          </a:prstGeom>
          <a:ln w="6350">
            <a:solidFill>
              <a:schemeClr val="tx1"/>
            </a:solidFill>
          </a:ln>
        </p:spPr>
      </p:pic>
      <p:sp>
        <p:nvSpPr>
          <p:cNvPr id="9" name="Content Placeholder 2">
            <a:extLst>
              <a:ext uri="{FF2B5EF4-FFF2-40B4-BE49-F238E27FC236}">
                <a16:creationId xmlns:a16="http://schemas.microsoft.com/office/drawing/2014/main" id="{6E4FA8B9-87EC-AED3-8061-F23C693AEA5E}"/>
              </a:ext>
            </a:extLst>
          </p:cNvPr>
          <p:cNvSpPr txBox="1">
            <a:spLocks/>
          </p:cNvSpPr>
          <p:nvPr/>
        </p:nvSpPr>
        <p:spPr>
          <a:xfrm>
            <a:off x="706249" y="1802382"/>
            <a:ext cx="5539218" cy="44261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rgbClr val="212121"/>
                </a:solidFill>
                <a:latin typeface="Times New Roman"/>
                <a:cs typeface="Times New Roman"/>
              </a:rPr>
              <a:t>Each of the collected incidents and data breaches in the VCDB are assigned to 8 different 'buckets' based on the pattern of the event.</a:t>
            </a:r>
          </a:p>
          <a:p>
            <a:pPr marL="0" indent="0">
              <a:buNone/>
            </a:pPr>
            <a:endParaRPr lang="en-US" sz="2000">
              <a:solidFill>
                <a:srgbClr val="212121"/>
              </a:solidFill>
              <a:latin typeface="Times New Roman"/>
              <a:cs typeface="Times New Roman"/>
            </a:endParaRPr>
          </a:p>
          <a:p>
            <a:r>
              <a:rPr lang="en-US" sz="2000">
                <a:solidFill>
                  <a:srgbClr val="212121"/>
                </a:solidFill>
                <a:latin typeface="Times New Roman"/>
                <a:cs typeface="Times New Roman"/>
              </a:rPr>
              <a:t>These eight patterns define core ways data breaches occur and form the basis of what will be predicted.</a:t>
            </a:r>
          </a:p>
          <a:p>
            <a:pPr marL="0" indent="0">
              <a:buNone/>
            </a:pPr>
            <a:endParaRPr lang="en-US" sz="2000">
              <a:solidFill>
                <a:srgbClr val="212121"/>
              </a:solidFill>
              <a:latin typeface="Times New Roman"/>
              <a:cs typeface="Times New Roman"/>
            </a:endParaRPr>
          </a:p>
          <a:p>
            <a:r>
              <a:rPr lang="en-US" sz="2000">
                <a:solidFill>
                  <a:srgbClr val="212121"/>
                </a:solidFill>
                <a:latin typeface="Times New Roman"/>
                <a:cs typeface="Times New Roman"/>
              </a:rPr>
              <a:t>Each existing incident must be classified according to what pattern it matches best, with a score indicating the closeness of match.</a:t>
            </a:r>
          </a:p>
        </p:txBody>
      </p:sp>
      <p:sp>
        <p:nvSpPr>
          <p:cNvPr id="11" name="TextBox 10">
            <a:extLst>
              <a:ext uri="{FF2B5EF4-FFF2-40B4-BE49-F238E27FC236}">
                <a16:creationId xmlns:a16="http://schemas.microsoft.com/office/drawing/2014/main" id="{925CA9D9-0DFA-DDFF-4A60-B6E0BC0580BF}"/>
              </a:ext>
            </a:extLst>
          </p:cNvPr>
          <p:cNvSpPr txBox="1"/>
          <p:nvPr/>
        </p:nvSpPr>
        <p:spPr>
          <a:xfrm>
            <a:off x="6665655" y="5893043"/>
            <a:ext cx="4688400" cy="307777"/>
          </a:xfrm>
          <a:prstGeom prst="rect">
            <a:avLst/>
          </a:prstGeom>
          <a:noFill/>
        </p:spPr>
        <p:txBody>
          <a:bodyPr wrap="square" lIns="91440" tIns="45720" rIns="91440" bIns="45720" rtlCol="0" anchor="t">
            <a:spAutoFit/>
          </a:bodyPr>
          <a:lstStyle/>
          <a:p>
            <a:r>
              <a:rPr lang="en-US" sz="1400" b="1">
                <a:latin typeface="Arial Nova"/>
              </a:rPr>
              <a:t>Figure 5</a:t>
            </a:r>
            <a:r>
              <a:rPr lang="en-US" sz="1400">
                <a:latin typeface="Arial Nova"/>
              </a:rPr>
              <a:t>. Verizon explanation of the eight patterns.</a:t>
            </a:r>
          </a:p>
        </p:txBody>
      </p:sp>
    </p:spTree>
    <p:extLst>
      <p:ext uri="{BB962C8B-B14F-4D97-AF65-F5344CB8AC3E}">
        <p14:creationId xmlns:p14="http://schemas.microsoft.com/office/powerpoint/2010/main" val="1192795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itle 1">
            <a:extLst>
              <a:ext uri="{FF2B5EF4-FFF2-40B4-BE49-F238E27FC236}">
                <a16:creationId xmlns:a16="http://schemas.microsoft.com/office/drawing/2014/main" id="{2455CD61-1B9B-104B-886A-65BA7854BC89}"/>
              </a:ext>
            </a:extLst>
          </p:cNvPr>
          <p:cNvSpPr txBox="1">
            <a:spLocks/>
          </p:cNvSpPr>
          <p:nvPr/>
        </p:nvSpPr>
        <p:spPr>
          <a:xfrm>
            <a:off x="1179226" y="559118"/>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800" b="1">
              <a:solidFill>
                <a:schemeClr val="accent6">
                  <a:lumMod val="50000"/>
                </a:schemeClr>
              </a:solidFill>
              <a:cs typeface="Calibri Light"/>
            </a:endParaRPr>
          </a:p>
        </p:txBody>
      </p:sp>
      <p:pic>
        <p:nvPicPr>
          <p:cNvPr id="41" name="Picture 40">
            <a:extLst>
              <a:ext uri="{FF2B5EF4-FFF2-40B4-BE49-F238E27FC236}">
                <a16:creationId xmlns:a16="http://schemas.microsoft.com/office/drawing/2014/main" id="{B475A020-C978-7542-AEB4-EB48F13B28F8}"/>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2" name="Slide Number Placeholder 1">
            <a:extLst>
              <a:ext uri="{FF2B5EF4-FFF2-40B4-BE49-F238E27FC236}">
                <a16:creationId xmlns:a16="http://schemas.microsoft.com/office/drawing/2014/main" id="{84DC0F21-7F98-7944-B6CE-F3310A285B10}"/>
              </a:ext>
            </a:extLst>
          </p:cNvPr>
          <p:cNvSpPr>
            <a:spLocks noGrp="1"/>
          </p:cNvSpPr>
          <p:nvPr>
            <p:ph type="sldNum" sz="quarter" idx="12"/>
          </p:nvPr>
        </p:nvSpPr>
        <p:spPr/>
        <p:txBody>
          <a:bodyPr/>
          <a:lstStyle/>
          <a:p>
            <a:fld id="{9860EDB8-5305-433F-BE41-D7A86D811DB3}" type="slidenum">
              <a:rPr lang="en-US" smtClean="0"/>
              <a:pPr/>
              <a:t>7</a:t>
            </a:fld>
            <a:endParaRPr lang="en-US"/>
          </a:p>
        </p:txBody>
      </p:sp>
      <p:sp>
        <p:nvSpPr>
          <p:cNvPr id="3" name="Content Placeholder 2">
            <a:extLst>
              <a:ext uri="{FF2B5EF4-FFF2-40B4-BE49-F238E27FC236}">
                <a16:creationId xmlns:a16="http://schemas.microsoft.com/office/drawing/2014/main" id="{F5792D1B-B7B3-8595-E365-EA3D6FF9A56B}"/>
              </a:ext>
            </a:extLst>
          </p:cNvPr>
          <p:cNvSpPr txBox="1">
            <a:spLocks/>
          </p:cNvSpPr>
          <p:nvPr/>
        </p:nvSpPr>
        <p:spPr>
          <a:xfrm>
            <a:off x="706249" y="1646587"/>
            <a:ext cx="10306371" cy="44261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latin typeface="Times New Roman"/>
              <a:cs typeface="Times New Roman"/>
            </a:endParaRPr>
          </a:p>
          <a:p>
            <a:r>
              <a:rPr lang="en-US" sz="2000">
                <a:latin typeface="Times New Roman"/>
                <a:cs typeface="Times New Roman"/>
              </a:rPr>
              <a:t>The data must be reconstructed before being able to make explorations or predictions with the appropriate statistical models. The original data uses the VERIS R package to convert the .</a:t>
            </a:r>
            <a:r>
              <a:rPr lang="en-US" sz="2000" err="1">
                <a:latin typeface="Times New Roman"/>
                <a:cs typeface="Times New Roman"/>
              </a:rPr>
              <a:t>json</a:t>
            </a:r>
            <a:r>
              <a:rPr lang="en-US" sz="2000">
                <a:latin typeface="Times New Roman"/>
                <a:cs typeface="Times New Roman"/>
              </a:rPr>
              <a:t> files into usable objects.</a:t>
            </a:r>
          </a:p>
          <a:p>
            <a:pPr marL="0" indent="0">
              <a:buNone/>
            </a:pPr>
            <a:endParaRPr lang="en-US" sz="2000">
              <a:latin typeface="Times New Roman"/>
              <a:cs typeface="Times New Roman"/>
            </a:endParaRPr>
          </a:p>
          <a:p>
            <a:r>
              <a:rPr lang="en-US" sz="2000">
                <a:latin typeface="Times New Roman"/>
                <a:cs typeface="Times New Roman"/>
              </a:rPr>
              <a:t>Majority of the data only includes the years they occurred instead of date or months, and it must be considered how to handle these data, since they lack some prediction power, but to exclude them completely might cause some bias.</a:t>
            </a:r>
          </a:p>
          <a:p>
            <a:endParaRPr lang="en-US" sz="2000">
              <a:latin typeface="Times New Roman" panose="02020603050405020304" pitchFamily="18" charset="0"/>
              <a:cs typeface="Times New Roman" panose="02020603050405020304" pitchFamily="18" charset="0"/>
            </a:endParaRPr>
          </a:p>
          <a:p>
            <a:r>
              <a:rPr lang="en-US" sz="2000">
                <a:latin typeface="Times New Roman"/>
                <a:cs typeface="Times New Roman"/>
              </a:rPr>
              <a:t>Some of the recent events might have already occurred but haven’t been reported yet, which can also cause some bias.</a:t>
            </a: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64C3BD1-52BD-1145-BACD-4CAD4C747B9E}"/>
              </a:ext>
            </a:extLst>
          </p:cNvPr>
          <p:cNvSpPr>
            <a:spLocks noGrp="1"/>
          </p:cNvSpPr>
          <p:nvPr>
            <p:ph type="title"/>
          </p:nvPr>
        </p:nvSpPr>
        <p:spPr>
          <a:xfrm>
            <a:off x="1179072" y="458984"/>
            <a:ext cx="9833548" cy="1066802"/>
          </a:xfrm>
        </p:spPr>
        <p:txBody>
          <a:bodyPr anchor="b">
            <a:normAutofit/>
          </a:bodyPr>
          <a:lstStyle/>
          <a:p>
            <a:pPr algn="ctr"/>
            <a:r>
              <a:rPr lang="en-US" sz="4800" b="1">
                <a:solidFill>
                  <a:schemeClr val="accent6">
                    <a:lumMod val="50000"/>
                  </a:schemeClr>
                </a:solidFill>
              </a:rPr>
              <a:t>Challenges</a:t>
            </a:r>
          </a:p>
        </p:txBody>
      </p:sp>
    </p:spTree>
    <p:extLst>
      <p:ext uri="{BB962C8B-B14F-4D97-AF65-F5344CB8AC3E}">
        <p14:creationId xmlns:p14="http://schemas.microsoft.com/office/powerpoint/2010/main" val="1375546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 name="Title 1">
            <a:extLst>
              <a:ext uri="{FF2B5EF4-FFF2-40B4-BE49-F238E27FC236}">
                <a16:creationId xmlns:a16="http://schemas.microsoft.com/office/drawing/2014/main" id="{84F8D118-0B10-6F46-85B3-6BBFD25DA5D7}"/>
              </a:ext>
            </a:extLst>
          </p:cNvPr>
          <p:cNvSpPr>
            <a:spLocks noGrp="1"/>
          </p:cNvSpPr>
          <p:nvPr>
            <p:ph type="title"/>
          </p:nvPr>
        </p:nvSpPr>
        <p:spPr>
          <a:xfrm>
            <a:off x="3027924" y="1230696"/>
            <a:ext cx="5754696" cy="1837349"/>
          </a:xfrm>
        </p:spPr>
        <p:txBody>
          <a:bodyPr>
            <a:normAutofit/>
          </a:bodyPr>
          <a:lstStyle/>
          <a:p>
            <a:pPr algn="ctr"/>
            <a:r>
              <a:rPr lang="en-US" sz="5400">
                <a:solidFill>
                  <a:schemeClr val="accent6">
                    <a:lumMod val="50000"/>
                  </a:schemeClr>
                </a:solidFill>
              </a:rPr>
              <a:t>Thank you !</a:t>
            </a:r>
            <a:r>
              <a:rPr lang="en-US" sz="5400" b="1">
                <a:solidFill>
                  <a:schemeClr val="accent6">
                    <a:lumMod val="50000"/>
                  </a:schemeClr>
                </a:solidFill>
              </a:rPr>
              <a:t> </a:t>
            </a:r>
            <a:endParaRPr lang="en-US" sz="5400">
              <a:solidFill>
                <a:schemeClr val="accent6">
                  <a:lumMod val="50000"/>
                </a:schemeClr>
              </a:solidFill>
            </a:endParaRPr>
          </a:p>
        </p:txBody>
      </p:sp>
      <p:sp>
        <p:nvSpPr>
          <p:cNvPr id="20" name="Content Placeholder 2">
            <a:extLst>
              <a:ext uri="{FF2B5EF4-FFF2-40B4-BE49-F238E27FC236}">
                <a16:creationId xmlns:a16="http://schemas.microsoft.com/office/drawing/2014/main" id="{4613C1EA-1F01-BB4E-9B3E-51B30B61C71C}"/>
              </a:ext>
            </a:extLst>
          </p:cNvPr>
          <p:cNvSpPr>
            <a:spLocks noGrp="1"/>
          </p:cNvSpPr>
          <p:nvPr>
            <p:ph idx="1"/>
          </p:nvPr>
        </p:nvSpPr>
        <p:spPr>
          <a:xfrm>
            <a:off x="3050412" y="3004816"/>
            <a:ext cx="5709721" cy="1837349"/>
          </a:xfrm>
        </p:spPr>
        <p:txBody>
          <a:bodyPr anchor="t">
            <a:normAutofit/>
          </a:bodyPr>
          <a:lstStyle/>
          <a:p>
            <a:pPr marL="0" indent="0" algn="ctr">
              <a:buNone/>
            </a:pPr>
            <a:endParaRPr lang="en-US" sz="3600">
              <a:solidFill>
                <a:schemeClr val="tx2"/>
              </a:solidFill>
            </a:endParaRPr>
          </a:p>
          <a:p>
            <a:pPr marL="0" indent="0" algn="ctr">
              <a:buNone/>
            </a:pPr>
            <a:r>
              <a:rPr lang="en-US" sz="3200">
                <a:solidFill>
                  <a:schemeClr val="accent6">
                    <a:lumMod val="50000"/>
                  </a:schemeClr>
                </a:solidFill>
              </a:rPr>
              <a:t>QUESTIONS ?</a:t>
            </a:r>
          </a:p>
        </p:txBody>
      </p:sp>
      <p:pic>
        <p:nvPicPr>
          <p:cNvPr id="22" name="Picture 2" descr="http://www.books-not-bombs.com/content/images/schools/msu.png">
            <a:extLst>
              <a:ext uri="{FF2B5EF4-FFF2-40B4-BE49-F238E27FC236}">
                <a16:creationId xmlns:a16="http://schemas.microsoft.com/office/drawing/2014/main" id="{5DFD34D5-B1F3-D243-B2ED-5CDBA88F93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555" y="4651082"/>
            <a:ext cx="2192682" cy="163723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a:extLst>
              <a:ext uri="{FF2B5EF4-FFF2-40B4-BE49-F238E27FC236}">
                <a16:creationId xmlns:a16="http://schemas.microsoft.com/office/drawing/2014/main" id="{2CFA9CDD-5B0B-7C4E-9871-FCE3158E7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5452" y="4651082"/>
            <a:ext cx="2153993" cy="159933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0EBAD54-0CB8-0E49-8E7F-098DEB19DE4E}"/>
              </a:ext>
            </a:extLst>
          </p:cNvPr>
          <p:cNvSpPr>
            <a:spLocks noGrp="1"/>
          </p:cNvSpPr>
          <p:nvPr>
            <p:ph type="sldNum" sz="quarter" idx="12"/>
          </p:nvPr>
        </p:nvSpPr>
        <p:spPr/>
        <p:txBody>
          <a:bodyPr/>
          <a:lstStyle/>
          <a:p>
            <a:fld id="{9860EDB8-5305-433F-BE41-D7A86D811DB3}" type="slidenum">
              <a:rPr lang="en-US" smtClean="0"/>
              <a:pPr/>
              <a:t>8</a:t>
            </a:fld>
            <a:endParaRPr lang="en-US"/>
          </a:p>
        </p:txBody>
      </p:sp>
      <p:pic>
        <p:nvPicPr>
          <p:cNvPr id="4" name="Picture 4" descr="A picture containing logo&#10;&#10;Description automatically generated">
            <a:extLst>
              <a:ext uri="{FF2B5EF4-FFF2-40B4-BE49-F238E27FC236}">
                <a16:creationId xmlns:a16="http://schemas.microsoft.com/office/drawing/2014/main" id="{8CB516FC-AE3C-D5D2-B018-591E46F1EF23}"/>
              </a:ext>
            </a:extLst>
          </p:cNvPr>
          <p:cNvPicPr>
            <a:picLocks noChangeAspect="1"/>
          </p:cNvPicPr>
          <p:nvPr/>
        </p:nvPicPr>
        <p:blipFill>
          <a:blip r:embed="rId5"/>
          <a:stretch>
            <a:fillRect/>
          </a:stretch>
        </p:blipFill>
        <p:spPr>
          <a:xfrm>
            <a:off x="4026551" y="4844824"/>
            <a:ext cx="3978728" cy="1119867"/>
          </a:xfrm>
          <a:prstGeom prst="rect">
            <a:avLst/>
          </a:prstGeom>
        </p:spPr>
      </p:pic>
    </p:spTree>
    <p:extLst>
      <p:ext uri="{BB962C8B-B14F-4D97-AF65-F5344CB8AC3E}">
        <p14:creationId xmlns:p14="http://schemas.microsoft.com/office/powerpoint/2010/main" val="575762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F4E64B8C-1504-084D-8E1D-8C02D2DD622A}" vid="{1086960A-9F30-E841-A1FB-3548D8489B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26502DDFE95A4685B7ABA623D16A90" ma:contentTypeVersion="2" ma:contentTypeDescription="Create a new document." ma:contentTypeScope="" ma:versionID="04137b80407b50fcaeb2c3508c8ccd89">
  <xsd:schema xmlns:xsd="http://www.w3.org/2001/XMLSchema" xmlns:xs="http://www.w3.org/2001/XMLSchema" xmlns:p="http://schemas.microsoft.com/office/2006/metadata/properties" xmlns:ns2="979e36e5-399e-4b01-afbe-5e804e318093" targetNamespace="http://schemas.microsoft.com/office/2006/metadata/properties" ma:root="true" ma:fieldsID="df7364c29f17622b1e13238186a1d442" ns2:_="">
    <xsd:import namespace="979e36e5-399e-4b01-afbe-5e804e31809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9e36e5-399e-4b01-afbe-5e804e3180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1C168-623F-41C0-B83E-C8E7926443F1}">
  <ds:schemaRefs>
    <ds:schemaRef ds:uri="979e36e5-399e-4b01-afbe-5e804e31809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14CCC7F-587E-4832-B353-D38E138DADBC}">
  <ds:schemaRefs>
    <ds:schemaRef ds:uri="http://schemas.microsoft.com/sharepoint/v3/contenttype/forms"/>
  </ds:schemaRefs>
</ds:datastoreItem>
</file>

<file path=customXml/itemProps3.xml><?xml version="1.0" encoding="utf-8"?>
<ds:datastoreItem xmlns:ds="http://schemas.openxmlformats.org/officeDocument/2006/customXml" ds:itemID="{0B8C2E71-FCFD-43F5-963A-140D23AD8CD3}">
  <ds:schemaRefs>
    <ds:schemaRef ds:uri="979e36e5-399e-4b01-afbe-5e804e3180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4</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Custom Design</vt:lpstr>
      <vt:lpstr>Predicting Data Breach Trends Based on Historical Attack Patterns </vt:lpstr>
      <vt:lpstr>Background</vt:lpstr>
      <vt:lpstr>Objectives</vt:lpstr>
      <vt:lpstr>Data</vt:lpstr>
      <vt:lpstr>The VERIS Format</vt:lpstr>
      <vt:lpstr>Incident Classification Patterns</vt:lpstr>
      <vt:lpstr>Challenges</vt:lpstr>
      <vt:lpstr>Thank you !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Flight Delay caused by Weather</dc:title>
  <dc:subject/>
  <dc:creator>Wang, Siqiang</dc:creator>
  <cp:keywords/>
  <dc:description/>
  <cp:revision>1</cp:revision>
  <dcterms:created xsi:type="dcterms:W3CDTF">2021-12-08T21:03:37Z</dcterms:created>
  <dcterms:modified xsi:type="dcterms:W3CDTF">2023-01-25T00:03:39Z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rogh@microsoft.com</vt:lpwstr>
  </property>
  <property fmtid="{D5CDD505-2E9C-101B-9397-08002B2CF9AE}" pid="5" name="MSIP_Label_f42aa342-8706-4288-bd11-ebb85995028c_SetDate">
    <vt:lpwstr>2018-02-05T19:56:32.6740186Z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0x010100C926502DDFE95A4685B7ABA623D16A90</vt:lpwstr>
  </property>
</Properties>
</file>