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9BDB-D49E-0C48-A4D8-0DD07F1F314B}" v="526" dt="2021-02-18T10:00:16.563"/>
    <p1510:client id="{7A8E0D93-3D82-64ED-DF50-78676AE42356}" v="2778" dt="2021-02-18T10:03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Programmation jeu IA - Élective2</a:t>
            </a:r>
            <a:endParaRPr lang="fr-FR" sz="4800" dirty="0">
              <a:solidFill>
                <a:srgbClr val="12154E">
                  <a:alpha val="80000"/>
                </a:srgbClr>
              </a:solidFill>
              <a:cs typeface="Posteram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D2E503-1C51-A443-88A5-4D9D2E1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tx2">
                    <a:alpha val="80000"/>
                  </a:schemeClr>
                </a:solidFill>
              </a:rPr>
              <a:t>Reversi</a:t>
            </a:r>
          </a:p>
        </p:txBody>
      </p:sp>
      <p:pic>
        <p:nvPicPr>
          <p:cNvPr id="1026" name="Picture 2" descr="Image result for jeu othello">
            <a:extLst>
              <a:ext uri="{FF2B5EF4-FFF2-40B4-BE49-F238E27FC236}">
                <a16:creationId xmlns:a16="http://schemas.microsoft.com/office/drawing/2014/main" id="{1FAED3D1-DDB3-4A4B-9AD6-042F457B5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1808" b="-1"/>
          <a:stretch/>
        </p:blipFill>
        <p:spPr bwMode="auto">
          <a:xfrm>
            <a:off x="6031982" y="270263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E88C2048-4BD1-47A4-9293-2D273D970C05}"/>
              </a:ext>
            </a:extLst>
          </p:cNvPr>
          <p:cNvSpPr txBox="1">
            <a:spLocks/>
          </p:cNvSpPr>
          <p:nvPr/>
        </p:nvSpPr>
        <p:spPr>
          <a:xfrm>
            <a:off x="290910" y="6315740"/>
            <a:ext cx="11097299" cy="40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chemeClr val="tx2">
                    <a:alpha val="80000"/>
                  </a:schemeClr>
                </a:solidFill>
              </a:rPr>
              <a:t>DASSOUKHI Saleh, KENMEGNE FEUGAING Doriane </a:t>
            </a:r>
            <a:r>
              <a:rPr lang="fr-FR" dirty="0" err="1">
                <a:solidFill>
                  <a:schemeClr val="tx2">
                    <a:alpha val="80000"/>
                  </a:schemeClr>
                </a:solidFill>
              </a:rPr>
              <a:t>laetitia</a:t>
            </a:r>
            <a:r>
              <a:rPr lang="fr-FR" dirty="0">
                <a:solidFill>
                  <a:schemeClr val="tx2">
                    <a:alpha val="80000"/>
                  </a:schemeClr>
                </a:solidFill>
              </a:rPr>
              <a:t>, RAJARATNAM </a:t>
            </a:r>
            <a:r>
              <a:rPr lang="fr-FR" dirty="0" err="1">
                <a:solidFill>
                  <a:schemeClr val="tx2">
                    <a:alpha val="80000"/>
                  </a:schemeClr>
                </a:solidFill>
              </a:rPr>
              <a:t>Sarujan</a:t>
            </a:r>
            <a:endParaRPr lang="fr-FR">
              <a:solidFill>
                <a:srgbClr val="12154E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5" y="-11914"/>
            <a:ext cx="10765449" cy="922372"/>
          </a:xfrm>
        </p:spPr>
        <p:txBody>
          <a:bodyPr>
            <a:norm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Règles du jeu Reversi/Othello</a:t>
            </a:r>
            <a:endParaRPr lang="fr-FR" sz="4800" dirty="0">
              <a:solidFill>
                <a:srgbClr val="12154E">
                  <a:alpha val="80000"/>
                </a:srgbClr>
              </a:solidFill>
              <a:cs typeface="Posteram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D2E503-1C51-A443-88A5-4D9D2E1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50" y="1284818"/>
            <a:ext cx="11268356" cy="52741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Clr>
                <a:schemeClr val="accent6">
                  <a:lumMod val="50000"/>
                </a:schemeClr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Le jeu d’Othello se déroule sur un </a:t>
            </a:r>
            <a:r>
              <a:rPr lang="fr-FR" sz="1400" dirty="0" err="1">
                <a:solidFill>
                  <a:schemeClr val="tx2">
                    <a:alpha val="80000"/>
                  </a:schemeClr>
                </a:solidFill>
              </a:rPr>
              <a:t>othellier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 de 64 cases, entre deux joueurs.</a:t>
            </a:r>
            <a:endParaRPr lang="fr-FR"/>
          </a:p>
          <a:p>
            <a:pPr algn="just"/>
            <a:endParaRPr lang="fr-FR" sz="1400" b="1" u="sng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But du jeu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Posséder plus de pions de sa couleur en fin de partie.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Trois conditions sont nécessaires pour poser un pion 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Le pion doit être posé sur une case vide.</a:t>
            </a: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La case doit être adjacente à un pion adverse (N, S, O, E, NO, NE, SO, SE)</a:t>
            </a: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Retourner un pion en englobant un pion adversaire avec le plus de pion possible</a:t>
            </a:r>
          </a:p>
          <a:p>
            <a:pPr algn="just">
              <a:buClr>
                <a:srgbClr val="178E74"/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On répète ces 3 conditions jusqu'à la fin du jeu.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algn="just"/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Fin du jeu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 Aucun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 coup légal n’est possible de la part des deux joueurs. 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Trois conditions sont nécessaires pour poser un pion :</a:t>
            </a:r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Plus de place/Pions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Cela arrive généralement lorsque les 64 cases sont occupées.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Une seule couleur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Mais il se peut qu’il reste des cases vides où personne ne peut jouer : par exemple lorsque tous les pions deviennent d’une même couleur après un retournement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Aucun retournement possible : 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Aucun des deux joueurs ne peut jouer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On compte alors les pions pour déterminer le score du vainqueur. Les cases vides sont attribuées au vainqueur. 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2C9CDC7-0C10-4440-A395-D6122808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35" y="1285568"/>
            <a:ext cx="3136490" cy="31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5" y="-6998"/>
            <a:ext cx="11984649" cy="917456"/>
          </a:xfrm>
        </p:spPr>
        <p:txBody>
          <a:bodyPr>
            <a:no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Explication de l'implémentation du jeu</a:t>
            </a:r>
            <a:endParaRPr lang="fr-FR" sz="4800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96EF51-09DC-4774-94D3-697079276E7E}"/>
              </a:ext>
            </a:extLst>
          </p:cNvPr>
          <p:cNvSpPr txBox="1">
            <a:spLocks/>
          </p:cNvSpPr>
          <p:nvPr/>
        </p:nvSpPr>
        <p:spPr>
          <a:xfrm>
            <a:off x="230650" y="1284818"/>
            <a:ext cx="11268356" cy="5274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Implémentation du jeu </a:t>
            </a:r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sans IA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:</a:t>
            </a:r>
            <a:endParaRPr lang="fr-FR" dirty="0">
              <a:solidFill>
                <a:schemeClr val="tx2">
                  <a:alpha val="80000"/>
                </a:schemeClr>
              </a:solidFill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Création du plateau du jeu: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Création du plateau 8x8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Placer des pions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Vérifier si placement est légal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Appliquer les modifications des cellules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Retourner le tableau avec les cellules</a:t>
            </a: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Création des pions:</a:t>
            </a: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Créer les pions (Blanc, noir)</a:t>
            </a: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Récupérer type de pions</a:t>
            </a: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Extraire les coordonnées du/des pion(s)</a:t>
            </a: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Extraction des vecteurs:</a:t>
            </a:r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Récupérer, Générer, Créer  tous les vecteurs possibles à partir d'une cellule</a:t>
            </a:r>
            <a:endParaRPr lang="fr-FR" sz="1400" dirty="0">
              <a:ea typeface="+mn-lt"/>
              <a:cs typeface="+mn-lt"/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Création du jeu: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</a:rPr>
              <a:t>Exécuter le jeu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Implémentation du jeu </a:t>
            </a:r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avec IA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Implémentation du jeu avec IA (Minimax)</a:t>
            </a:r>
            <a:endParaRPr lang="fr-FR" dirty="0">
              <a:solidFill>
                <a:srgbClr val="12154E">
                  <a:alpha val="80000"/>
                </a:srgbClr>
              </a:solidFill>
            </a:endParaRPr>
          </a:p>
        </p:txBody>
      </p:sp>
      <p:pic>
        <p:nvPicPr>
          <p:cNvPr id="22" name="Image 22">
            <a:extLst>
              <a:ext uri="{FF2B5EF4-FFF2-40B4-BE49-F238E27FC236}">
                <a16:creationId xmlns:a16="http://schemas.microsoft.com/office/drawing/2014/main" id="{0E882AC1-EBFB-4A1C-BA6C-CCA0FCF9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54" y="1135169"/>
            <a:ext cx="3140482" cy="35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10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30" name="Picture 129" descr="Deux dés dans les airs">
            <a:extLst>
              <a:ext uri="{FF2B5EF4-FFF2-40B4-BE49-F238E27FC236}">
                <a16:creationId xmlns:a16="http://schemas.microsoft.com/office/drawing/2014/main" id="{BCDA0F4C-D1CF-419B-BC4A-D9873A9A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13" name="Group 109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11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13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15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18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fr-FR" dirty="0">
                <a:cs typeface="Posterama"/>
              </a:rPr>
              <a:t>Démo </a:t>
            </a:r>
          </a:p>
        </p:txBody>
      </p:sp>
    </p:spTree>
    <p:extLst>
      <p:ext uri="{BB962C8B-B14F-4D97-AF65-F5344CB8AC3E}">
        <p14:creationId xmlns:p14="http://schemas.microsoft.com/office/powerpoint/2010/main" val="5762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6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eform: Shape 9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Freeform: Shape 10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: Shape 10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4" name="Group 10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6" name="Rectangle 13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ectangle 137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9" name="Right Triangle 13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4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6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7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96EF51-09DC-4774-94D3-697079276E7E}"/>
              </a:ext>
            </a:extLst>
          </p:cNvPr>
          <p:cNvSpPr txBox="1">
            <a:spLocks/>
          </p:cNvSpPr>
          <p:nvPr/>
        </p:nvSpPr>
        <p:spPr>
          <a:xfrm>
            <a:off x="457200" y="2428586"/>
            <a:ext cx="5718593" cy="3845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800" b="1" u="sng" dirty="0">
                <a:solidFill>
                  <a:schemeClr val="tx2"/>
                </a:solidFill>
              </a:rPr>
              <a:t>Observations 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285750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Points </a:t>
            </a:r>
            <a:r>
              <a:rPr lang="en-US" sz="1800" dirty="0" err="1">
                <a:solidFill>
                  <a:schemeClr val="tx2"/>
                </a:solidFill>
              </a:rPr>
              <a:t>positifs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Projet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intéressant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Nombreux</a:t>
            </a:r>
            <a:r>
              <a:rPr lang="en-US" sz="1400" dirty="0">
                <a:solidFill>
                  <a:schemeClr val="tx2"/>
                </a:solidFill>
              </a:rPr>
              <a:t> concepts </a:t>
            </a:r>
            <a:r>
              <a:rPr lang="en-US" sz="1400" dirty="0" err="1">
                <a:solidFill>
                  <a:schemeClr val="tx2"/>
                </a:solidFill>
              </a:rPr>
              <a:t>populaires</a:t>
            </a:r>
            <a:r>
              <a:rPr lang="en-US" sz="1400" dirty="0">
                <a:solidFill>
                  <a:schemeClr val="tx2"/>
                </a:solidFill>
              </a:rPr>
              <a:t> de </a:t>
            </a:r>
            <a:r>
              <a:rPr lang="en-US" sz="1400" dirty="0" err="1">
                <a:solidFill>
                  <a:schemeClr val="tx2"/>
                </a:solidFill>
              </a:rPr>
              <a:t>ce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langage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Gestion de </a:t>
            </a:r>
            <a:r>
              <a:rPr lang="en-US" sz="1400" dirty="0" err="1">
                <a:solidFill>
                  <a:schemeClr val="tx2"/>
                </a:solidFill>
              </a:rPr>
              <a:t>groupe</a:t>
            </a:r>
            <a:endParaRPr lang="en-US" sz="1400" dirty="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1800" b="1" u="sng" dirty="0" err="1">
                <a:solidFill>
                  <a:schemeClr val="tx2"/>
                </a:solidFill>
              </a:rPr>
              <a:t>Piste</a:t>
            </a:r>
            <a:r>
              <a:rPr lang="en-US" sz="1800" b="1" u="sng" dirty="0">
                <a:solidFill>
                  <a:schemeClr val="tx2"/>
                </a:solidFill>
              </a:rPr>
              <a:t> </a:t>
            </a:r>
            <a:r>
              <a:rPr lang="en-US" sz="1800" b="1" u="sng" dirty="0" err="1">
                <a:solidFill>
                  <a:schemeClr val="tx2"/>
                </a:solidFill>
              </a:rPr>
              <a:t>d’amélioration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285750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Implémentation</a:t>
            </a:r>
            <a:r>
              <a:rPr lang="en-US" sz="1800" dirty="0">
                <a:solidFill>
                  <a:schemeClr val="tx2"/>
                </a:solidFill>
              </a:rPr>
              <a:t> d’un </a:t>
            </a:r>
            <a:r>
              <a:rPr lang="en-US" sz="1800" dirty="0" err="1">
                <a:solidFill>
                  <a:schemeClr val="tx2"/>
                </a:solidFill>
              </a:rPr>
              <a:t>algorithme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d’apprentissage</a:t>
            </a:r>
            <a:r>
              <a:rPr lang="en-US" sz="1800" dirty="0">
                <a:solidFill>
                  <a:schemeClr val="tx2"/>
                </a:solidFill>
              </a:rPr>
              <a:t> par </a:t>
            </a:r>
            <a:r>
              <a:rPr lang="en-US" sz="1800" dirty="0" err="1">
                <a:solidFill>
                  <a:schemeClr val="tx2"/>
                </a:solidFill>
              </a:rPr>
              <a:t>renforcement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A3D7558-4BAD-4F2C-A9F5-0F194BE72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r="324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060888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359</Words>
  <Application>Microsoft Macintosh PowerPoint</Application>
  <PresentationFormat>Grand écran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Arial,Sans-Serif</vt:lpstr>
      <vt:lpstr>Avenir Next LT Pro</vt:lpstr>
      <vt:lpstr>Posterama</vt:lpstr>
      <vt:lpstr>Wingdings</vt:lpstr>
      <vt:lpstr>SineVTI</vt:lpstr>
      <vt:lpstr>Programmation jeu IA - Élective2</vt:lpstr>
      <vt:lpstr>Règles du jeu Reversi/Othello</vt:lpstr>
      <vt:lpstr>Explication de l'implémentation du jeu</vt:lpstr>
      <vt:lpstr>Démo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jeu IA:élective2</dc:title>
  <dc:creator>KENMEGNE FEUGAING  Doriane laetitia</dc:creator>
  <cp:lastModifiedBy>RAJARATNAM Sarujan</cp:lastModifiedBy>
  <cp:revision>1129</cp:revision>
  <dcterms:created xsi:type="dcterms:W3CDTF">2021-02-18T08:22:58Z</dcterms:created>
  <dcterms:modified xsi:type="dcterms:W3CDTF">2021-02-18T13:00:42Z</dcterms:modified>
</cp:coreProperties>
</file>