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8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Error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42E9A-1175-4F12-9A7B-D17886C7A73C}"/>
              </a:ext>
            </a:extLst>
          </p:cNvPr>
          <p:cNvSpPr txBox="1"/>
          <p:nvPr/>
        </p:nvSpPr>
        <p:spPr>
          <a:xfrm>
            <a:off x="770965" y="1577788"/>
            <a:ext cx="6912854" cy="115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Sent a first draft of my document with all the progress till now.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Working on Determining Quantum Volume for Hybrid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Continue learning more techniques on error mitigation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Measurement Error Mitigation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422226" cy="114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 simpler form of noise is that occurring during final measurement. This can be easily mitigated using Qiskit functions,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complete_meas_cal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CompleteMeasFitter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40A69-D1C6-4A81-8AA5-327772C4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95" y="2474180"/>
            <a:ext cx="4660393" cy="2878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164FD6-73BE-44CE-B244-091B739A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4" y="2474180"/>
            <a:ext cx="4785775" cy="914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11D417-7DDE-4549-B92E-E002268D1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4" y="3513378"/>
            <a:ext cx="3543607" cy="1150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F62579-B660-4862-BD4B-23E1A815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54" y="5016870"/>
            <a:ext cx="1478408" cy="335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E1A635-0608-4816-B3B6-625F758A6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54" y="5704951"/>
            <a:ext cx="152413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FE62-BB65-433B-934A-73818C9C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Quantum Tomography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F6857-3771-4824-A2E6-57BD267609E8}"/>
              </a:ext>
            </a:extLst>
          </p:cNvPr>
          <p:cNvSpPr txBox="1"/>
          <p:nvPr/>
        </p:nvSpPr>
        <p:spPr>
          <a:xfrm>
            <a:off x="632672" y="1596426"/>
            <a:ext cx="1031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b="1" dirty="0"/>
            </a:br>
            <a:br>
              <a:rPr lang="en-US" sz="1400" b="1" dirty="0"/>
            </a:b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 </a:t>
            </a:r>
            <a:r>
              <a:rPr lang="en-US" sz="1400" b="1" i="0" u="none" strike="noStrike" dirty="0">
                <a:effectLst/>
                <a:latin typeface="Arial" panose="020B0604020202020204" pitchFamily="34" charset="0"/>
              </a:rPr>
              <a:t>tomography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 state tomography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process by which a quantum state is reconstructed using measurements on an ensemble of identical quantum states.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B7EEB-CC8C-479D-8399-78D4CA86AA25}"/>
              </a:ext>
            </a:extLst>
          </p:cNvPr>
          <p:cNvSpPr txBox="1"/>
          <p:nvPr/>
        </p:nvSpPr>
        <p:spPr>
          <a:xfrm>
            <a:off x="632672" y="3105835"/>
            <a:ext cx="989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The Problem with Measurement Error Mitigation and Quantum Tomography is the non-scalability of the methods with respect to the number of qubits as they tend to be exponential</a:t>
            </a:r>
          </a:p>
        </p:txBody>
      </p:sp>
    </p:spTree>
    <p:extLst>
      <p:ext uri="{BB962C8B-B14F-4D97-AF65-F5344CB8AC3E}">
        <p14:creationId xmlns:p14="http://schemas.microsoft.com/office/powerpoint/2010/main" val="133248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Randomized benchmarking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54D9B-E081-438C-BDD4-4B63858CBCFE}"/>
              </a:ext>
            </a:extLst>
          </p:cNvPr>
          <p:cNvSpPr txBox="1"/>
          <p:nvPr/>
        </p:nvSpPr>
        <p:spPr>
          <a:xfrm>
            <a:off x="521206" y="1386498"/>
            <a:ext cx="10908793" cy="336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Clifford Gates: </a:t>
            </a:r>
            <a:r>
              <a:rPr lang="en-US" dirty="0">
                <a:latin typeface="+mj-lt"/>
              </a:rPr>
              <a:t>In quantum computing, the Clifford Group is a set of gates defined by the property that they always transform Pauli’s to Pauli’s.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br>
              <a:rPr lang="en-US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1: Generate RB sequences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2: Execute the RB sequences (with some noise)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3: Get statistics about the survival probabilities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4: Find the averaged sequence fidelity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5: Fit the results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RB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3ACAD-38D8-42C7-9024-895DF99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363971"/>
            <a:ext cx="7243081" cy="3131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761CF-B387-4E21-972E-3D7619D3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4718157"/>
            <a:ext cx="670618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354" y="381749"/>
            <a:ext cx="6877119" cy="640080"/>
          </a:xfrm>
        </p:spPr>
        <p:txBody>
          <a:bodyPr>
            <a:normAutofit/>
          </a:bodyPr>
          <a:lstStyle/>
          <a:p>
            <a:r>
              <a:rPr lang="en-US" sz="2000" b="1" dirty="0"/>
              <a:t>Execute the RB sequences with some noise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F8E73-3837-4801-9498-A682C224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43" y="1115900"/>
            <a:ext cx="6980525" cy="1341236"/>
          </a:xfrm>
          <a:prstGeom prst="rect">
            <a:avLst/>
          </a:prstGeom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1914D73F-266B-4AE7-895A-4A34F17E41AE}"/>
              </a:ext>
            </a:extLst>
          </p:cNvPr>
          <p:cNvSpPr txBox="1">
            <a:spLocks/>
          </p:cNvSpPr>
          <p:nvPr/>
        </p:nvSpPr>
        <p:spPr>
          <a:xfrm>
            <a:off x="592926" y="2891117"/>
            <a:ext cx="4857616" cy="1075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Get statistics about the survival probabilities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Find the averaged sequence fidelity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Fit the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1F083-77B6-4B68-8537-76154924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25" y="2382370"/>
            <a:ext cx="5773270" cy="37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Noise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E5F6E-86B2-4A0D-B262-398DD4CD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7" y="1416422"/>
            <a:ext cx="6629653" cy="5072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79FFF-ED90-4C67-9C66-1D7C82ADA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315" y="2444906"/>
            <a:ext cx="2476715" cy="594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EE110-D218-4F1B-A775-FDB64994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315" y="4115888"/>
            <a:ext cx="3231160" cy="723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8520C4-1E71-4E40-B6D8-F3CBA52217B7}"/>
              </a:ext>
            </a:extLst>
          </p:cNvPr>
          <p:cNvSpPr txBox="1"/>
          <p:nvPr/>
        </p:nvSpPr>
        <p:spPr>
          <a:xfrm>
            <a:off x="8435788" y="355898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Per Clifford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95ACA-D966-442E-B3E4-CD5B39F64E2C}"/>
              </a:ext>
            </a:extLst>
          </p:cNvPr>
          <p:cNvSpPr txBox="1"/>
          <p:nvPr/>
        </p:nvSpPr>
        <p:spPr>
          <a:xfrm>
            <a:off x="8317315" y="1990165"/>
            <a:ext cx="30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– avg error parameter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DA96-1BA8-4281-B1F6-AA2E5FE9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Mitiq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931239-EF07-4D9E-B07D-E4DD93D29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196175" cy="281366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Mitiq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is a Python toolkit for implementing error mitigation techniques on quantum computers.</a:t>
            </a:r>
          </a:p>
          <a:p>
            <a:pPr>
              <a:lnSpc>
                <a:spcPct val="100000"/>
              </a:lnSpc>
            </a:pPr>
            <a:br>
              <a:rPr lang="en-US" sz="1400" dirty="0"/>
            </a:br>
            <a:r>
              <a:rPr lang="en-US" sz="1400" dirty="0" err="1"/>
              <a:t>Mitiq</a:t>
            </a:r>
            <a:r>
              <a:rPr lang="en-US" sz="1400" dirty="0"/>
              <a:t> implements some techniques like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Zero Noise Extrapolation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Probabilitistic</a:t>
            </a:r>
            <a:r>
              <a:rPr lang="en-US" sz="1400" dirty="0"/>
              <a:t> Error Cancellation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Clifford Data Regression</a:t>
            </a:r>
          </a:p>
        </p:txBody>
      </p:sp>
    </p:spTree>
    <p:extLst>
      <p:ext uri="{BB962C8B-B14F-4D97-AF65-F5344CB8AC3E}">
        <p14:creationId xmlns:p14="http://schemas.microsoft.com/office/powerpoint/2010/main" val="153617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9B9C-FB2B-43D5-A50D-E3E07D2950AE}"/>
              </a:ext>
            </a:extLst>
          </p:cNvPr>
          <p:cNvSpPr txBox="1"/>
          <p:nvPr/>
        </p:nvSpPr>
        <p:spPr>
          <a:xfrm>
            <a:off x="762001" y="1739153"/>
            <a:ext cx="8633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Easwar </a:t>
            </a:r>
            <a:r>
              <a:rPr lang="en-US" sz="1400" i="1" dirty="0" err="1"/>
              <a:t>Magesan</a:t>
            </a:r>
            <a:r>
              <a:rPr lang="en-US" sz="1400" i="1" dirty="0"/>
              <a:t>, J. M. Gambetta, and Joseph Emerson, Robust randomized benchmarking of quantum processes, https://arxiv.org/pdf/1009.3639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Easwar </a:t>
            </a:r>
            <a:r>
              <a:rPr lang="en-US" sz="1400" i="1" dirty="0" err="1"/>
              <a:t>Magesan</a:t>
            </a:r>
            <a:r>
              <a:rPr lang="en-US" sz="1400" i="1" dirty="0"/>
              <a:t>, Jay M. Gambetta, and Joseph Emerson, Characterizing Quantum Gates via Randomized Benchmarking, https://arxiv.org/pdf/1109.6887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A. D. </a:t>
            </a:r>
            <a:r>
              <a:rPr lang="en-US" sz="1400" i="1" dirty="0" err="1"/>
              <a:t>C'orcoles</a:t>
            </a:r>
            <a:r>
              <a:rPr lang="en-US" sz="1400" i="1" dirty="0"/>
              <a:t>, Jay M. Gambetta, Jerry M. Chow, John A. Smolin, Matthew Ware, J. D. Strand, B. L. T. Plourde, and M. Steffen, Process verification of two-qubit quantum gates by randomized benchmarking, https://arxiv.org/pdf/1210.7011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Jay M. Gambetta, A. D. </a:t>
            </a:r>
            <a:r>
              <a:rPr lang="en-US" sz="1400" i="1" dirty="0" err="1"/>
              <a:t>C´orcoles</a:t>
            </a:r>
            <a:r>
              <a:rPr lang="en-US" sz="1400" i="1" dirty="0"/>
              <a:t>, S. T. Merkel, B. R. Johnson, John A. Smolin, Jerry M. Chow, Colm A. Ryan, Chad </a:t>
            </a:r>
            <a:r>
              <a:rPr lang="en-US" sz="1400" i="1" dirty="0" err="1"/>
              <a:t>Rigetti</a:t>
            </a:r>
            <a:r>
              <a:rPr lang="en-US" sz="1400" i="1" dirty="0"/>
              <a:t>, S. </a:t>
            </a:r>
            <a:r>
              <a:rPr lang="en-US" sz="1400" i="1" dirty="0" err="1"/>
              <a:t>Poletto</a:t>
            </a:r>
            <a:r>
              <a:rPr lang="en-US" sz="1400" i="1" dirty="0"/>
              <a:t>, Thomas A. Ohki, Mark B. </a:t>
            </a:r>
            <a:r>
              <a:rPr lang="en-US" sz="1400" i="1" dirty="0" err="1"/>
              <a:t>Ketchen</a:t>
            </a:r>
            <a:r>
              <a:rPr lang="en-US" sz="1400" i="1" dirty="0"/>
              <a:t>, and M. Steffen, Characterization of addressability by simultaneous randomized benchmarking, https://arxiv.org/pdf/1204.6308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David C. McKay, Sarah Sheldon, John A. Smolin, Jerry M. Chow, and Jay M. Gambetta, Three Qubit Randomized Benchmarking, https://arxiv.org/pdf/1712.06550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88</TotalTime>
  <Words>504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IBM Plex Sans</vt:lpstr>
      <vt:lpstr>Segoe UI</vt:lpstr>
      <vt:lpstr>Segoe UI Light</vt:lpstr>
      <vt:lpstr>WelcomeDoc</vt:lpstr>
      <vt:lpstr>Error Mitigation</vt:lpstr>
      <vt:lpstr>Measurement Error Mitigation</vt:lpstr>
      <vt:lpstr>Quantum Tomography</vt:lpstr>
      <vt:lpstr>Randomized benchmarking</vt:lpstr>
      <vt:lpstr>Generate RB Sequences</vt:lpstr>
      <vt:lpstr>Execute the RB sequences with some noise</vt:lpstr>
      <vt:lpstr>Final Noise Model</vt:lpstr>
      <vt:lpstr>Mitiq</vt:lpstr>
      <vt:lpstr>References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Mitigation</dc:title>
  <dc:creator>Rajesh Sathya Kumar (Student)</dc:creator>
  <cp:keywords/>
  <cp:lastModifiedBy>Rajesh Sathya Kumar (Student)</cp:lastModifiedBy>
  <cp:revision>4</cp:revision>
  <dcterms:created xsi:type="dcterms:W3CDTF">2022-03-18T21:38:26Z</dcterms:created>
  <dcterms:modified xsi:type="dcterms:W3CDTF">2022-03-18T23:06:37Z</dcterms:modified>
  <cp:version/>
</cp:coreProperties>
</file>