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9" r:id="rId4"/>
    <p:sldId id="281" r:id="rId5"/>
    <p:sldId id="28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3031158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Computing survival probabilities with Zero Noise Extrapolation in Amazon Bracket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981976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Zero Noise Extrapolation - Recap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8969943" cy="190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 a family of equivalent circuits using Unitary folding (Mirror Circuits)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Run the circuit in a noisy device such that it scales as g = s * g0, where s is the scaling factor and g0 is the initial error, and s &gt;=0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finally extrapolate the value when s = 0 to determine the error free state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0837075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Family of equivalent Circuit / Mirror Circuits using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mitiq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(with one layer)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F7C06-E261-4521-87CB-B430A2F3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8" y="1482390"/>
            <a:ext cx="6286285" cy="39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Execution in a noisy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DA0EE-DD8A-4092-BC4F-EF3E263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2" y="1673156"/>
            <a:ext cx="8532916" cy="2935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7D00E-35CC-42E4-942F-2C018F26AC76}"/>
              </a:ext>
            </a:extLst>
          </p:cNvPr>
          <p:cNvSpPr txBox="1"/>
          <p:nvPr/>
        </p:nvSpPr>
        <p:spPr>
          <a:xfrm>
            <a:off x="753035" y="513677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Qubit noise as 0.002</a:t>
            </a:r>
          </a:p>
          <a:p>
            <a:r>
              <a:rPr lang="en-US" dirty="0"/>
              <a:t>Shots: 1000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80C30-E276-4F2D-B106-9BB0581CE0C6}"/>
              </a:ext>
            </a:extLst>
          </p:cNvPr>
          <p:cNvSpPr txBox="1"/>
          <p:nvPr/>
        </p:nvSpPr>
        <p:spPr>
          <a:xfrm>
            <a:off x="690282" y="1532965"/>
            <a:ext cx="3379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DengXian" panose="020B0503020204020204" pitchFamily="2" charset="-122"/>
                <a:ea typeface="DengXian" panose="020B0503020204020204" pitchFamily="2" charset="-122"/>
              </a:rPr>
              <a:t>Noise after circuit execution:</a:t>
            </a:r>
          </a:p>
          <a:p>
            <a:endParaRPr lang="en-US" dirty="0">
              <a:latin typeface="DengXian" panose="020B0503020204020204" pitchFamily="2" charset="-122"/>
              <a:ea typeface="DengXian" panose="020B0503020204020204" pitchFamily="2" charset="-122"/>
            </a:endParaRPr>
          </a:p>
          <a:p>
            <a:r>
              <a:rPr lang="en-US" dirty="0" err="1">
                <a:latin typeface="DengXian" panose="020B0503020204020204" pitchFamily="2" charset="-122"/>
                <a:ea typeface="DengXian" panose="020B0503020204020204" pitchFamily="2" charset="-122"/>
              </a:rPr>
              <a:t>noisy_value</a:t>
            </a: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</a:rPr>
              <a:t> = execute(circuit)</a:t>
            </a:r>
          </a:p>
          <a:p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</a:rPr>
              <a:t>print("Noisy value:", </a:t>
            </a:r>
            <a:r>
              <a:rPr lang="en-US" dirty="0" err="1">
                <a:latin typeface="DengXian" panose="020B0503020204020204" pitchFamily="2" charset="-122"/>
                <a:ea typeface="DengXian" panose="020B0503020204020204" pitchFamily="2" charset="-122"/>
              </a:rPr>
              <a:t>noisy_value</a:t>
            </a: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</a:rPr>
              <a:t>)</a:t>
            </a:r>
          </a:p>
          <a:p>
            <a:br>
              <a:rPr lang="en-US" dirty="0"/>
            </a:br>
            <a:r>
              <a:rPr lang="en-US" dirty="0"/>
              <a:t>Noisy value: 0.965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FC48C-BE9E-4DCE-BBF6-28C615A74A08}"/>
              </a:ext>
            </a:extLst>
          </p:cNvPr>
          <p:cNvSpPr txBox="1"/>
          <p:nvPr/>
        </p:nvSpPr>
        <p:spPr>
          <a:xfrm>
            <a:off x="4932218" y="1640541"/>
            <a:ext cx="6751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Error Mitigation with ZNE: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zne_value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zne.execute_with_zne</a:t>
            </a:r>
            <a:r>
              <a:rPr lang="en-US" dirty="0">
                <a:latin typeface="+mj-lt"/>
              </a:rPr>
              <a:t>(</a:t>
            </a:r>
          </a:p>
          <a:p>
            <a:r>
              <a:rPr lang="en-US" dirty="0">
                <a:latin typeface="+mj-lt"/>
              </a:rPr>
              <a:t>    circuit, </a:t>
            </a:r>
          </a:p>
          <a:p>
            <a:r>
              <a:rPr lang="en-US" dirty="0">
                <a:latin typeface="+mj-lt"/>
              </a:rPr>
              <a:t>    execute, 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scale_noise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zne.scaling.fold_global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    factory=</a:t>
            </a:r>
            <a:r>
              <a:rPr lang="en-US" dirty="0" err="1">
                <a:latin typeface="+mj-lt"/>
              </a:rPr>
              <a:t>zne.inference.PolyFactory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scale_factors</a:t>
            </a:r>
            <a:r>
              <a:rPr lang="en-US" dirty="0">
                <a:latin typeface="+mj-lt"/>
              </a:rPr>
              <a:t>=[1, 3, 5], order=2)</a:t>
            </a:r>
          </a:p>
          <a:p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print("ZNE value:", </a:t>
            </a:r>
            <a:r>
              <a:rPr lang="en-US" dirty="0" err="1">
                <a:latin typeface="+mj-lt"/>
              </a:rPr>
              <a:t>zne_value</a:t>
            </a:r>
            <a:r>
              <a:rPr lang="en-US" dirty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ZNE value: 1.0218749999999988 (Close to 1.0, noise-free the system is)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Survival Probability with multiple layers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13AF1-9F73-48DE-A0BB-5337840B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7" y="1550259"/>
            <a:ext cx="5495305" cy="40975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9536CC-BC5F-4331-A5D7-ADF90D157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12" y="2154966"/>
            <a:ext cx="5524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39</TotalTime>
  <Words>226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Segoe UI</vt:lpstr>
      <vt:lpstr>Segoe UI Light</vt:lpstr>
      <vt:lpstr>WelcomeDoc</vt:lpstr>
      <vt:lpstr>Computing survival probabilities with Zero Noise Extrapolation in Amazon Bracket</vt:lpstr>
      <vt:lpstr>Zero Noise Extrapolation - Recap</vt:lpstr>
      <vt:lpstr>Create Family of equivalent Circuit / Mirror Circuits using mitiq (with one layer)</vt:lpstr>
      <vt:lpstr>Execution in a noisy circuit</vt:lpstr>
      <vt:lpstr>Results</vt:lpstr>
      <vt:lpstr>Survival Probability with multiple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survival probabilities with Zero Noise Extrapolation in Amazon Bracket</dc:title>
  <dc:creator>Rajesh Sathya Kumar (Student)</dc:creator>
  <cp:keywords/>
  <cp:lastModifiedBy>Rajesh Sathya Kumar (Student)</cp:lastModifiedBy>
  <cp:revision>1</cp:revision>
  <dcterms:created xsi:type="dcterms:W3CDTF">2022-03-22T20:34:51Z</dcterms:created>
  <dcterms:modified xsi:type="dcterms:W3CDTF">2022-03-22T21:14:38Z</dcterms:modified>
  <cp:version/>
</cp:coreProperties>
</file>