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83" r:id="rId3"/>
    <p:sldId id="271" r:id="rId4"/>
    <p:sldId id="279" r:id="rId5"/>
    <p:sldId id="281" r:id="rId6"/>
    <p:sldId id="280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7.032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723" y="1640541"/>
            <a:ext cx="8168983" cy="21355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Error Mitigation - Clifford Data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27094" y="3776041"/>
            <a:ext cx="3240741" cy="69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Rajesh Sathya Kumar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C2E-82BF-4EBF-A5B2-8C8694AA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CDR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2F0AD-CB8C-4C53-9333-A4862BD5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49" y="1634582"/>
            <a:ext cx="3914551" cy="4609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28254-A437-4883-A2C0-DCDC72B5CECF}"/>
              </a:ext>
            </a:extLst>
          </p:cNvPr>
          <p:cNvSpPr txBox="1"/>
          <p:nvPr/>
        </p:nvSpPr>
        <p:spPr>
          <a:xfrm>
            <a:off x="6765328" y="2357717"/>
            <a:ext cx="43060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1: proposed error mitigation method for Clifford Data Regression.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Cited from:</a:t>
            </a:r>
            <a:br>
              <a:rPr lang="en-US" sz="1600" dirty="0"/>
            </a:br>
            <a:r>
              <a:rPr lang="en-US" sz="1200" i="1" dirty="0" err="1"/>
              <a:t>Czarnik</a:t>
            </a:r>
            <a:r>
              <a:rPr lang="en-US" sz="1200" i="1" dirty="0"/>
              <a:t>, P., </a:t>
            </a:r>
            <a:r>
              <a:rPr lang="en-US" sz="1200" i="1" dirty="0" err="1"/>
              <a:t>Arrasmith</a:t>
            </a:r>
            <a:r>
              <a:rPr lang="en-US" sz="1200" i="1" dirty="0"/>
              <a:t>, A., Coles, P. J. &amp; </a:t>
            </a:r>
            <a:r>
              <a:rPr lang="en-US" sz="1200" i="1" dirty="0" err="1"/>
              <a:t>Cincio</a:t>
            </a:r>
            <a:r>
              <a:rPr lang="en-US" sz="1200" i="1" dirty="0"/>
              <a:t>, L. Error mitigation with </a:t>
            </a:r>
            <a:r>
              <a:rPr lang="en-US" sz="1200" i="1" dirty="0" err="1"/>
              <a:t>clifford</a:t>
            </a:r>
            <a:r>
              <a:rPr lang="en-US" sz="1200" i="1" dirty="0"/>
              <a:t> quantum-circuit data. Preprint at https://arxiv.org/abs/ arXiv:2005.10189 (2020).</a:t>
            </a:r>
          </a:p>
        </p:txBody>
      </p:sp>
    </p:spTree>
    <p:extLst>
      <p:ext uri="{BB962C8B-B14F-4D97-AF65-F5344CB8AC3E}">
        <p14:creationId xmlns:p14="http://schemas.microsoft.com/office/powerpoint/2010/main" val="86952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Clifford Data Regression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21207" y="1712967"/>
            <a:ext cx="7670062" cy="1075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Aft>
                <a:spcPts val="600"/>
              </a:spcAft>
              <a:buNone/>
              <a:defRPr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Clifford data regression (CDR) is a learning-based quantum error mitigation technique in which an error mitigation model is trained with quantum circuits that 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-apple-system"/>
              </a:rPr>
              <a:t>resemble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-apple-system"/>
              </a:rPr>
              <a:t> the circuit of interest, but which are easier to classically simulate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08066-DB56-40E3-BE0E-F55F2A79D6FA}"/>
              </a:ext>
            </a:extLst>
          </p:cNvPr>
          <p:cNvSpPr txBox="1"/>
          <p:nvPr/>
        </p:nvSpPr>
        <p:spPr>
          <a:xfrm>
            <a:off x="636494" y="3307976"/>
            <a:ext cx="34392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Steps: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Define a Quantum Circuit</a:t>
            </a:r>
          </a:p>
          <a:p>
            <a:pPr marL="342900" indent="-342900">
              <a:buAutoNum type="arabicPeriod"/>
            </a:pPr>
            <a:r>
              <a:rPr lang="en-US" sz="1600" dirty="0"/>
              <a:t>Define an Executor</a:t>
            </a:r>
          </a:p>
          <a:p>
            <a:pPr marL="342900" indent="-342900">
              <a:buAutoNum type="arabicPeriod"/>
            </a:pPr>
            <a:r>
              <a:rPr lang="en-US" sz="1600" dirty="0"/>
              <a:t>Define an Observable</a:t>
            </a:r>
          </a:p>
          <a:p>
            <a:pPr marL="342900" indent="-342900">
              <a:buAutoNum type="arabicPeriod"/>
            </a:pPr>
            <a:r>
              <a:rPr lang="en-US" sz="1600" dirty="0"/>
              <a:t>Define a Near-Clifford Simulator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Quantum Circuit -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Cirq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B6A01-C549-4A89-AB3B-FD53E995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68" y="1977085"/>
            <a:ext cx="6786037" cy="29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Defining Executor, Observable and Simulator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97FC3-3E8A-453C-85F2-FA34B620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49" y="1681534"/>
            <a:ext cx="7275952" cy="749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C854AB-803F-4C43-BAB3-B34DDC7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9" y="3106922"/>
            <a:ext cx="7275952" cy="855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099C42-A0CC-4689-8C0C-A733A7107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49" y="4506983"/>
            <a:ext cx="7009290" cy="9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8CB4E-6427-490C-95A0-7EC9DCCE7D0B}"/>
              </a:ext>
            </a:extLst>
          </p:cNvPr>
          <p:cNvSpPr txBox="1"/>
          <p:nvPr/>
        </p:nvSpPr>
        <p:spPr>
          <a:xfrm>
            <a:off x="521207" y="1667435"/>
            <a:ext cx="48338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Ideal Expectation Value: 1.0153722348622978</a:t>
            </a:r>
            <a:br>
              <a:rPr lang="en-US" sz="1600" dirty="0"/>
            </a:br>
            <a:r>
              <a:rPr lang="en-US" sz="1600" dirty="0" err="1"/>
              <a:t>unmitigated_measurement</a:t>
            </a:r>
            <a:r>
              <a:rPr lang="en-US" sz="1600" dirty="0"/>
              <a:t> =  0.8030939371092245</a:t>
            </a:r>
          </a:p>
          <a:p>
            <a:r>
              <a:rPr lang="en-US" sz="1600" dirty="0" err="1"/>
              <a:t>mitigated_measurement</a:t>
            </a:r>
            <a:r>
              <a:rPr lang="en-US" sz="1600" dirty="0"/>
              <a:t> =  1.0349693115897316</a:t>
            </a:r>
          </a:p>
          <a:p>
            <a:endParaRPr lang="en-US" sz="1600" dirty="0"/>
          </a:p>
          <a:p>
            <a:r>
              <a:rPr lang="en-US" sz="1600" dirty="0"/>
              <a:t>Error reduction with CDR: 90.8%.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40223" y="1493762"/>
            <a:ext cx="9211989" cy="49697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i="1" u="sng" dirty="0"/>
              <a:t>Reference Paper:</a:t>
            </a:r>
            <a:endParaRPr lang="en-US" i="1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i="1" dirty="0"/>
              <a:t>[1] </a:t>
            </a:r>
            <a:r>
              <a:rPr lang="en-US" sz="1400" i="1" dirty="0" err="1"/>
              <a:t>Czarnik</a:t>
            </a:r>
            <a:r>
              <a:rPr lang="en-US" sz="1400" i="1" dirty="0"/>
              <a:t>, P., </a:t>
            </a:r>
            <a:r>
              <a:rPr lang="en-US" sz="1400" i="1" dirty="0" err="1"/>
              <a:t>Arrasmith</a:t>
            </a:r>
            <a:r>
              <a:rPr lang="en-US" sz="1400" i="1" dirty="0"/>
              <a:t>, A., Coles, P. J. &amp; </a:t>
            </a:r>
            <a:r>
              <a:rPr lang="en-US" sz="1400" i="1" dirty="0" err="1"/>
              <a:t>Cincio</a:t>
            </a:r>
            <a:r>
              <a:rPr lang="en-US" sz="1400" i="1" dirty="0"/>
              <a:t>, L. Error mitigation with </a:t>
            </a:r>
            <a:r>
              <a:rPr lang="en-US" sz="1400" i="1" dirty="0" err="1"/>
              <a:t>clifford</a:t>
            </a:r>
            <a:r>
              <a:rPr lang="en-US" sz="1400" i="1" dirty="0"/>
              <a:t> quantum-circuit data. Preprint at https://arxiv.org/abs/ arXiv:2005.10189 (2020).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sz="1200" i="1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600" i="1" u="sng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Steps:</a:t>
            </a:r>
          </a:p>
          <a:p>
            <a:pPr marL="342900" indent="-3429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Look into PEC (Probabilistic Error Correction)</a:t>
            </a:r>
          </a:p>
          <a:p>
            <a:pPr marL="342900" indent="-3429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AutoNum type="arabicPeriod"/>
            </a:pP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was able to run the neural network quantum circuit and assess benchmarks, but the depth varies on every  iteration due to the optimization step. Couldn’t use that as scalability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Looking at: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b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Benchmarking neural networks for quantum computation, N.H. Nguyen, E.C. Behrman, M.A. </a:t>
            </a:r>
            <a:r>
              <a:rPr lang="en-US" sz="1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Moustafa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J.E. </a:t>
            </a:r>
            <a:r>
              <a:rPr lang="en-US" sz="1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Steck</a:t>
            </a:r>
            <a:endParaRPr lang="en-US" sz="14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https://arxiv.org/abs/1807.03253</a:t>
            </a:r>
            <a:endParaRPr lang="en-US" sz="14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</a:pPr>
            <a:endParaRPr lang="en-US" sz="14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 Once I can get some benchmarks for quantum neural networks, planning to use </a:t>
            </a:r>
            <a:r>
              <a:rPr lang="en-US" sz="1400" i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Mitiq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quantum algorithms.</a:t>
            </a:r>
            <a:endParaRPr lang="en-US" sz="1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64</TotalTime>
  <Words>321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Segoe UI</vt:lpstr>
      <vt:lpstr>Segoe UI Light</vt:lpstr>
      <vt:lpstr>WelcomeDoc</vt:lpstr>
      <vt:lpstr>Error Mitigation - Clifford Data Regression</vt:lpstr>
      <vt:lpstr>Model of CDR</vt:lpstr>
      <vt:lpstr>Clifford Data Regression</vt:lpstr>
      <vt:lpstr>Quantum Circuit - Cirq</vt:lpstr>
      <vt:lpstr>Defining Executor, Observable and Simulator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Mitigation - Clifford Data Regression</dc:title>
  <dc:creator>Rajesh Sathya Kumar (Student)</dc:creator>
  <cp:keywords/>
  <cp:lastModifiedBy>Rajesh Sathya Kumar (Student)</cp:lastModifiedBy>
  <cp:revision>6</cp:revision>
  <dcterms:created xsi:type="dcterms:W3CDTF">2022-03-25T22:03:14Z</dcterms:created>
  <dcterms:modified xsi:type="dcterms:W3CDTF">2022-03-25T23:42:54Z</dcterms:modified>
  <cp:version/>
</cp:coreProperties>
</file>