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521" autoAdjust="0"/>
  </p:normalViewPr>
  <p:slideViewPr>
    <p:cSldViewPr snapToGrid="0">
      <p:cViewPr varScale="1">
        <p:scale>
          <a:sx n="111" d="100"/>
          <a:sy n="111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48AD5-7329-40C5-AC61-7131044EBE9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E2DB-69C6-432A-94A9-218E9658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repeated execution of the Quantum Gates and Readout – Driven by architecture</a:t>
            </a:r>
          </a:p>
          <a:p>
            <a:r>
              <a:rPr lang="en-US" dirty="0"/>
              <a:t>Advanced Control Electronics – for a quick reset of gates and then reuse of the same</a:t>
            </a:r>
          </a:p>
          <a:p>
            <a:r>
              <a:rPr lang="en-US" dirty="0"/>
              <a:t>Qiskit Runtime – New Compilation Process, Speeding up of Qiskit SDK</a:t>
            </a:r>
          </a:p>
          <a:p>
            <a:endParaRPr lang="en-US" dirty="0"/>
          </a:p>
          <a:p>
            <a:r>
              <a:rPr lang="en-US" dirty="0"/>
              <a:t>Reducing Latencies, Adding performance across software stack – Improved code generation, pulse orchestration, instrument loading and more efficient interaction with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E2DB-69C6-432A-94A9-218E96588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22FE-2284-4C00-9F59-13AF62636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407F-5F0A-4FE9-9D5C-CEF8A5CD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D312-25B2-47C1-BA43-7300A52F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7BEC-E8E4-4881-AB3D-8DB66B69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0449-80B7-4029-A83A-68932027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C0D-4B09-478F-B504-99CB1BB0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E4D0-ABCA-457E-9051-5D1C340C5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7B5B-34D7-437D-B80C-478E7A59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9176-E6CD-4CE1-B2FA-5D71098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2DA2-15B9-4D18-A27C-3A1D91C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9E288-84D5-4F90-BBB7-640F7DD7A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761C-2305-4DCD-AA7D-D4D562B0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7F7F-AC13-44DC-9CE9-16FEB13B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6776-4555-4BEC-AB08-3A7148F5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1170-F99A-488B-B3F8-C877A494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66DB-56FD-4757-92BD-17B736CB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FA0-A20D-4CF3-AAC2-2EEEBBE1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E7EF-7DE6-4107-B7FE-29B85501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BF53-1549-4AB7-B82F-15D2AEA6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2285-E80A-4E4C-95EC-EE45EFF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20E-4436-4920-8F43-C22C75CB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B09F-0C8B-40BA-AC53-57608001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C6EA-9A26-4498-8DE9-6A7C59F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38F9-9FC5-439C-8C69-DA2D5100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6349-0A1C-42F9-8E18-20241BF3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D1BF-938B-47DA-AEF7-5AC68BB3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D63F-51D9-46E6-A962-B7BC70F0D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19F1-403A-4266-A3FE-21B28A59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F2820-B732-40E8-B81D-3F832807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1F85-51CF-473A-9F23-052523C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E81C-0DBD-4CEF-AAF2-3DFDAE49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624D-C1DA-4A71-8536-3E0D02AE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2744-8995-4345-82FC-04C171AD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B0794-FBC0-4752-B10A-0048759C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A4727-783B-412A-BF27-913E1628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24603-4412-4B5C-A689-06B45F97F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EB505-BD1D-45E6-AF8E-1E1E25E1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25BF-E5CC-4E63-AE8C-1A52D9C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4A686-19EB-4B08-90F0-E0AAEE0D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73A8-B00F-4616-B785-1F1BA62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56F2F-E496-41C3-A80F-AB901E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C8B9-F91E-477D-B4EC-58E6AB7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129A-557D-40B1-9509-30DCAA04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44E73-6FC2-444C-928B-4B4AF935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E99CB-C8CD-446F-A282-F50BF2E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76E3-9F4E-4E5A-91B8-9DD6B9B1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0BCC-01D1-4243-B712-44E5DBA2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AFA1-6E24-45C1-A266-F7EE11AC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33421-CCE6-4242-9F47-334513ED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3B59-7F85-4C6D-9F93-45A5B1C6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8DE8-9841-456F-87A5-D6DD97DB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003E-5BDD-45B1-88B8-19D1D570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101F-448E-47F5-AD35-28415017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D7D45-7DD9-4796-9852-A431E5329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3E972-FA71-4FCF-9DFC-DC217374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DDDCF-5779-49F5-A832-5B9135D9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FDF3-325E-4DBD-B497-4B543C0C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0999-29DD-4289-97F8-57B4ECA4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DBF9C-DD88-44DA-9AB0-646C7724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01C-ACEA-4DE8-8867-7EA39E2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2DDA-2ED8-4012-B3C0-B7A627EC9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8544-CA11-45AA-81B8-3AF1B920E5B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7AF6-4150-4FAA-B501-6815625F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7CFA-46FD-4B5D-86A1-367E6AD49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216D-CA3F-41C3-85C9-D1115DEF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nnylane.ai/qml/demos/quantum_volu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11D3-D568-4664-8C45-A449C1F9C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 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4E52-B8BB-42E7-A898-40539C287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Rajesh Sathya Kumar</a:t>
            </a:r>
          </a:p>
        </p:txBody>
      </p:sp>
    </p:spTree>
    <p:extLst>
      <p:ext uri="{BB962C8B-B14F-4D97-AF65-F5344CB8AC3E}">
        <p14:creationId xmlns:p14="http://schemas.microsoft.com/office/powerpoint/2010/main" val="10750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9FC-8235-4300-920F-35DC2A1E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7C5D-2A74-4B6E-BE2A-6E7B53FC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3622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F976-15A0-4EC3-9DA5-E2F1DCC2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253331"/>
            <a:ext cx="7239000" cy="4351338"/>
          </a:xfrm>
        </p:spPr>
        <p:txBody>
          <a:bodyPr/>
          <a:lstStyle/>
          <a:p>
            <a:r>
              <a:rPr lang="en-US" dirty="0"/>
              <a:t>Scale: Measured by the number of qubits. Indicates the amount of information we can encode in a quantum system</a:t>
            </a:r>
          </a:p>
          <a:p>
            <a:r>
              <a:rPr lang="en-US" dirty="0"/>
              <a:t>Quality: Measured by Quantum Volume which indicates quality of circuits and how faithfully circuits are implemented in hardware</a:t>
            </a:r>
          </a:p>
          <a:p>
            <a:r>
              <a:rPr lang="en-US" dirty="0"/>
              <a:t>Speed: Measured by CLOPS (Circuit Layer Operations per Second) which indicates how many circuits can run on hardware in a given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60CBB-E2B6-47A4-A9F6-EF7BB88D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396" y="1253331"/>
            <a:ext cx="3399179" cy="26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545-87CA-4BC0-A976-04CC694C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QPU’s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2D02-0029-4794-AF87-94091EBB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Coherence times</a:t>
            </a:r>
          </a:p>
          <a:p>
            <a:r>
              <a:rPr lang="en-US" dirty="0"/>
              <a:t>Gate Fidelity</a:t>
            </a:r>
          </a:p>
          <a:p>
            <a:r>
              <a:rPr lang="en-US" dirty="0"/>
              <a:t>Efficiency of the compiler</a:t>
            </a:r>
          </a:p>
        </p:txBody>
      </p:sp>
    </p:spTree>
    <p:extLst>
      <p:ext uri="{BB962C8B-B14F-4D97-AF65-F5344CB8AC3E}">
        <p14:creationId xmlns:p14="http://schemas.microsoft.com/office/powerpoint/2010/main" val="10833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467C8-07DE-4D37-B68C-6D3ADC13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39" y="650081"/>
            <a:ext cx="11458954" cy="5557838"/>
          </a:xfrm>
        </p:spPr>
      </p:pic>
    </p:spTree>
    <p:extLst>
      <p:ext uri="{BB962C8B-B14F-4D97-AF65-F5344CB8AC3E}">
        <p14:creationId xmlns:p14="http://schemas.microsoft.com/office/powerpoint/2010/main" val="245057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B1B5-81ED-4242-9EF2-CA4A6D74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QPU Speed?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A4C66-0F37-4FFD-8CC8-861EEF8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51264"/>
            <a:ext cx="10515600" cy="3700060"/>
          </a:xfrm>
        </p:spPr>
      </p:pic>
    </p:spTree>
    <p:extLst>
      <p:ext uri="{BB962C8B-B14F-4D97-AF65-F5344CB8AC3E}">
        <p14:creationId xmlns:p14="http://schemas.microsoft.com/office/powerpoint/2010/main" val="231939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950E-62CD-4501-B265-62C2E8A4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973"/>
            <a:ext cx="10515600" cy="531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Reference: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effectLst/>
              </a:rPr>
              <a:t>Quality, Speed, and Scale: three key attributes to measure the performance of near-term quantum computers, Andrew </a:t>
            </a:r>
            <a:r>
              <a:rPr lang="en-US" b="0" dirty="0" err="1">
                <a:effectLst/>
              </a:rPr>
              <a:t>Wack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Hanhee</a:t>
            </a:r>
            <a:r>
              <a:rPr lang="en-US" b="0" dirty="0">
                <a:effectLst/>
              </a:rPr>
              <a:t> Paik, Ali </a:t>
            </a:r>
            <a:r>
              <a:rPr lang="en-US" b="0" dirty="0" err="1">
                <a:effectLst/>
              </a:rPr>
              <a:t>Javadi-Abhari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Petar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Jurcevic</a:t>
            </a:r>
            <a:r>
              <a:rPr lang="en-US" b="0" dirty="0">
                <a:effectLst/>
              </a:rPr>
              <a:t>, Ismael Faro, Jay M. Gambetta, Blake R. Johnson</a:t>
            </a:r>
          </a:p>
          <a:p>
            <a:r>
              <a:rPr lang="en-US" b="0" dirty="0">
                <a:effectLst/>
              </a:rPr>
              <a:t>Doubling the size of quantum simulators by entanglement forging, Andrew </a:t>
            </a:r>
            <a:r>
              <a:rPr lang="en-US" b="0" dirty="0" err="1">
                <a:effectLst/>
              </a:rPr>
              <a:t>Eddins</a:t>
            </a:r>
            <a:r>
              <a:rPr lang="en-US" b="0" dirty="0">
                <a:effectLst/>
              </a:rPr>
              <a:t>, Mario Motta, Tanvi P. Gujarati, Sergey </a:t>
            </a:r>
            <a:r>
              <a:rPr lang="en-US" b="0" dirty="0" err="1">
                <a:effectLst/>
              </a:rPr>
              <a:t>Bravyi</a:t>
            </a:r>
            <a:r>
              <a:rPr lang="en-US" b="0" dirty="0">
                <a:effectLst/>
              </a:rPr>
              <a:t>, Antonio </a:t>
            </a:r>
            <a:r>
              <a:rPr lang="en-US" b="0" dirty="0" err="1">
                <a:effectLst/>
              </a:rPr>
              <a:t>Mezzacapo</a:t>
            </a:r>
            <a:r>
              <a:rPr lang="en-US" b="0" dirty="0">
                <a:effectLst/>
              </a:rPr>
              <a:t>, Charles Hadfield, Sarah Sheldon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F760-EBE6-45E2-9D10-8AD4AE2C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497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literature review: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Quantum Computation and Quantum Information, Michael A. Nielsen &amp; Isaac L. Chuang (Chapter 8: Quantum noise and Quantum Operations)</a:t>
            </a:r>
          </a:p>
          <a:p>
            <a:r>
              <a:rPr lang="en-US" dirty="0">
                <a:solidFill>
                  <a:srgbClr val="000000"/>
                </a:solidFill>
              </a:rPr>
              <a:t>Quantum Volume,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https://pennylane.ai/qml/demos/quantum_volume.html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285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Quantum Computing Performance Metrics</vt:lpstr>
      <vt:lpstr>Performance metrics</vt:lpstr>
      <vt:lpstr>PowerPoint Presentation</vt:lpstr>
      <vt:lpstr>Quality of QPU’s</vt:lpstr>
      <vt:lpstr>PowerPoint Presentation</vt:lpstr>
      <vt:lpstr>What determines QPU Speed?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Performance Metrics</dc:title>
  <dc:creator>Rajesh Sathya Kumar (Student)</dc:creator>
  <cp:lastModifiedBy>Rajesh Sathya Kumar (Student)</cp:lastModifiedBy>
  <cp:revision>1</cp:revision>
  <dcterms:created xsi:type="dcterms:W3CDTF">2022-02-04T22:28:32Z</dcterms:created>
  <dcterms:modified xsi:type="dcterms:W3CDTF">2022-02-04T23:24:54Z</dcterms:modified>
</cp:coreProperties>
</file>