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7F24-6F0A-45D6-90F8-06F55A49E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AE5EE-317F-4FC3-86F3-7D803F53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541E-552C-4B0A-90A5-CDF78CA8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7FA0-F985-4D6F-AD99-91525AA6CCC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C3CAE-7AAD-4111-92BC-78485B2B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056C-FF4F-4BF2-965A-9E1B1363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285-F88B-411A-BC5B-3D2143C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2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D861-1C88-4C1B-BE82-374BA9AA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27E81-D176-4A4F-B3EC-872151B66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856A6-DB32-4802-8AD0-40E6FD25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7FA0-F985-4D6F-AD99-91525AA6CCC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185E-EFE7-4121-9BA2-72AF0883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B35-5BCC-4C28-9A57-C821A4A8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285-F88B-411A-BC5B-3D2143C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E7C81-68DC-443B-AD10-5A904ABF7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0F5EE-D69F-4C4E-8956-C6ADEDE0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DF784-72F6-447B-9649-7B653EC4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7FA0-F985-4D6F-AD99-91525AA6CCC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B957F-E274-4C75-805C-983AC701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862-ED56-40BF-8705-535C8E2F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285-F88B-411A-BC5B-3D2143C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0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1E77-7920-4DA4-B4DB-078B1E44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E804-D5FD-4B11-8913-ECDE10F2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8C49-3846-44C4-99DF-BF112009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7FA0-F985-4D6F-AD99-91525AA6CCC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9A8FE-0775-4CC5-997A-20BA0516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A00A6-684C-47B6-8241-3441DA4F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285-F88B-411A-BC5B-3D2143C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0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77FA-CDD7-4A04-BC02-7A7DE752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1B850-0143-4D22-B976-17C954A9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4325-6E5C-4E88-BF36-AA04605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7FA0-F985-4D6F-AD99-91525AA6CCC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9EEBE-8826-493B-8D46-79CEF258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3CA4-2B22-4D26-AF83-74481120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285-F88B-411A-BC5B-3D2143C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C034-0E33-4B04-8191-F53AE03E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3215-9EE8-47E8-B4F8-80755A13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7E044-B32D-4FC7-9E8A-AA438B74E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842DE-ED32-4D8F-9C67-B3AE1927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7FA0-F985-4D6F-AD99-91525AA6CCC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88D1A-58F4-4393-917B-491F3C5C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AD711-F010-4657-86B2-AA2D8470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285-F88B-411A-BC5B-3D2143C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B7FC-F380-47B1-827D-4C26B536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BC70-1042-4119-9726-CBF01B5A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E0DBA-0AF1-4246-8F7D-213609029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D1E19-8473-40E1-9C66-19EACFCC0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E7A8D-BE5F-4107-88EF-1CAC659F4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BD42A-DE6A-4150-9F20-A06EC82B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7FA0-F985-4D6F-AD99-91525AA6CCC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DFE76-FB56-4DEF-A1D5-044605BF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34EB9-9E22-475B-B933-6217E823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285-F88B-411A-BC5B-3D2143C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1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16BB-D056-4E6E-9BF9-D81D5454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D5AF4-173E-41A5-8ED1-650DB619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7FA0-F985-4D6F-AD99-91525AA6CCC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652A0-F4EB-40A0-9B76-BF30C8D7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C89CB-0593-48B2-B26E-6AA8810D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285-F88B-411A-BC5B-3D2143C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6B197-7BEA-46FA-BE90-9FE1552C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7FA0-F985-4D6F-AD99-91525AA6CCC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171B6-AFE1-4218-A8DC-0DDB7C0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B2839-DC37-4A6D-A965-E741217D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285-F88B-411A-BC5B-3D2143C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283F-DF26-40D7-839E-85F9051E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BFF7-9E4D-4A86-93ED-2E61F6D5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9668A-10DB-44A7-AC5D-43AB4C88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3ACAB-645C-4FA2-8B97-2C1CEFE0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7FA0-F985-4D6F-AD99-91525AA6CCC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A9677-CD1E-480C-9A1A-BDC3633D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9764B-55F7-4546-B50B-73B79AF8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285-F88B-411A-BC5B-3D2143C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9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81CF-A0D9-4E58-946C-8F6153F7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A112B-2907-4C38-B1C6-049DC7BCF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0D8DD-5DF5-4890-8FE6-F6AC3092C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DA93E-D398-4356-9E00-EED8A291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7FA0-F985-4D6F-AD99-91525AA6CCC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CD51E-8170-4227-9D6C-C67A07BB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DB67E-CB0B-47C2-B639-728F2589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285-F88B-411A-BC5B-3D2143C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0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914BA-7486-495E-8116-0B67F95F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58E8-E365-41E3-B61B-1F5F66F6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A445-9C93-44F5-B6AC-50EAA5A61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7FA0-F985-4D6F-AD99-91525AA6CCC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AF43-EE4A-4015-8E3F-CE0A01DC2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B6E8-F632-4C73-96C2-91D437BF3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8285-F88B-411A-BC5B-3D2143C9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2265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A01E-641C-48DD-9A8B-D08918867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Error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12503-CF5E-4CD0-AE37-D30B6D19D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Rajesh Sathya Kumar</a:t>
            </a:r>
          </a:p>
        </p:txBody>
      </p:sp>
    </p:spTree>
    <p:extLst>
      <p:ext uri="{BB962C8B-B14F-4D97-AF65-F5344CB8AC3E}">
        <p14:creationId xmlns:p14="http://schemas.microsoft.com/office/powerpoint/2010/main" val="268931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B79E-DDC9-4803-8C63-6FE12652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992"/>
            <a:ext cx="11126638" cy="5460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work</a:t>
            </a:r>
          </a:p>
          <a:p>
            <a:r>
              <a:rPr lang="en-US" dirty="0"/>
              <a:t>Avg Creation time, execution time, CLOPS, Circuit Depth, Volumetric Benchmarking</a:t>
            </a:r>
          </a:p>
          <a:p>
            <a:r>
              <a:rPr lang="en-US" dirty="0"/>
              <a:t>Implementation of error correction codes in Qiskit via repetition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B833E-AB41-429F-AA1A-466C3857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9" y="3148642"/>
            <a:ext cx="5431511" cy="289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D390D-0898-4A7B-B46F-1BB19186F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209" y="3148642"/>
            <a:ext cx="4941435" cy="290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3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0E06-BFEF-4D68-ABE4-B95461A3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90218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  <a:br>
              <a:rPr lang="en-US" dirty="0"/>
            </a:br>
            <a:r>
              <a:rPr lang="en-US" sz="2700" dirty="0"/>
              <a:t>1. </a:t>
            </a:r>
            <a:r>
              <a:rPr lang="en-US" sz="2800" dirty="0"/>
              <a:t>Check and implement on other error correction  methods</a:t>
            </a:r>
            <a:br>
              <a:rPr lang="en-US" dirty="0"/>
            </a:br>
            <a:r>
              <a:rPr lang="en-US" sz="2700" dirty="0"/>
              <a:t>2. Using QML Methods to improve error correction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4394-928B-44E6-8A5D-AA6B6328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4311"/>
            <a:ext cx="10515600" cy="1840601"/>
          </a:xfrm>
        </p:spPr>
        <p:txBody>
          <a:bodyPr/>
          <a:lstStyle/>
          <a:p>
            <a:r>
              <a:rPr lang="en-US" dirty="0"/>
              <a:t>References: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Quantum Error Mitigation With Artificial Neural Network, </a:t>
            </a:r>
            <a:r>
              <a:rPr lang="en-US" sz="180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Changjun</a:t>
            </a:r>
            <a:r>
              <a:rPr lang="en-US" sz="18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Kim, </a:t>
            </a:r>
            <a:r>
              <a:rPr lang="en-US" sz="180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Kyungdeock</a:t>
            </a:r>
            <a:r>
              <a:rPr lang="en-US" sz="18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Daniel Park, June-Koo Rhee, </a:t>
            </a:r>
            <a:r>
              <a:rPr lang="en-US" sz="180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2"/>
              </a:rPr>
              <a:t>https://ieeexplore.ieee.org/document/9226505</a:t>
            </a:r>
            <a:endParaRPr lang="en-US" sz="180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180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Quantum Error Correction</vt:lpstr>
      <vt:lpstr>PowerPoint Presentation</vt:lpstr>
      <vt:lpstr>Next Steps 1. Check and implement on other error correction  methods 2. Using QML Methods to improve error correction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Error Correction</dc:title>
  <dc:creator>Rajesh Sathya Kumar (Student)</dc:creator>
  <cp:lastModifiedBy>Rajesh Sathya Kumar (Student)</cp:lastModifiedBy>
  <cp:revision>2</cp:revision>
  <dcterms:created xsi:type="dcterms:W3CDTF">2022-02-18T21:54:03Z</dcterms:created>
  <dcterms:modified xsi:type="dcterms:W3CDTF">2022-02-18T23:59:35Z</dcterms:modified>
</cp:coreProperties>
</file>