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71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5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p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Power of Quantum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0855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29A-232A-416E-992E-3077B9AD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 Value Histogram 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8F52F60-3B62-4CD2-A718-E046212EECE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0181" y="1223303"/>
            <a:ext cx="10791638" cy="5634697"/>
          </a:xfrm>
        </p:spPr>
      </p:pic>
    </p:spTree>
    <p:extLst>
      <p:ext uri="{BB962C8B-B14F-4D97-AF65-F5344CB8AC3E}">
        <p14:creationId xmlns:p14="http://schemas.microsoft.com/office/powerpoint/2010/main" val="390294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1"/>
            <a:ext cx="6531542" cy="18411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Abbas, A., Sutter, D.,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Zoufal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The power of quantum neural networks.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Comput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Sci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1, 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403–409 (2021). https://doi.org/10.1038/s43588-021-00084-1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45A8-BD9D-40B3-A18C-1214E0E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63CD-90F3-4ACB-B8CF-AD6DC328B0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805775" cy="401493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This Week</a:t>
            </a:r>
          </a:p>
          <a:p>
            <a:pPr marL="228600" indent="-228600">
              <a:buAutoNum type="arabicPeriod"/>
            </a:pPr>
            <a:r>
              <a:rPr lang="en-US" dirty="0"/>
              <a:t>Completed Implementation of Effective Dimension and pushed that to the library ‘</a:t>
            </a:r>
            <a:r>
              <a:rPr lang="en-US" dirty="0" err="1"/>
              <a:t>qmetrics</a:t>
            </a:r>
            <a:r>
              <a:rPr lang="en-US" dirty="0"/>
              <a:t>’</a:t>
            </a:r>
          </a:p>
          <a:p>
            <a:pPr marL="228600" indent="-228600">
              <a:buAutoNum type="arabicPeriod"/>
            </a:pPr>
            <a:r>
              <a:rPr lang="en-US" dirty="0"/>
              <a:t>Working on updating my working document on error mitigation and the power of quantum neural networks</a:t>
            </a:r>
          </a:p>
          <a:p>
            <a:pPr marL="228600" indent="-228600">
              <a:buAutoNum type="arabicPeriod"/>
            </a:pPr>
            <a:r>
              <a:rPr lang="en-US" dirty="0"/>
              <a:t>Worked on simulating QFT in JS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Next Steps</a:t>
            </a:r>
          </a:p>
          <a:p>
            <a:r>
              <a:rPr lang="en-US" dirty="0">
                <a:solidFill>
                  <a:schemeClr val="tx1"/>
                </a:solidFill>
              </a:rPr>
              <a:t>Completely focus on showcasing other metrics on Benchmarking Quantum neural networks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04362" y="1511252"/>
            <a:ext cx="9059591" cy="453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I am looking into various references for measuring quantum volume for quantum neural networks, Effective dimension is a very good measure in quantifying the effectiveness of the quantum models. On the next steps,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the team on Quantum Performance Metrics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Moved Performance metrics and Effective Dimension from test python package index to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http://www.pypi.org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along with samples for using the same.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 Space vs Model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637FA-5321-411C-94A8-17D90C27F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5" b="290"/>
          <a:stretch/>
        </p:blipFill>
        <p:spPr>
          <a:xfrm>
            <a:off x="663390" y="1531721"/>
            <a:ext cx="6672004" cy="37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2AD9-06AC-4679-A21A-84B0BEC5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6" y="1628723"/>
            <a:ext cx="7221004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F3F4D-B57F-439F-9FBE-14892F1D7A0F}"/>
              </a:ext>
            </a:extLst>
          </p:cNvPr>
          <p:cNvSpPr txBox="1"/>
          <p:nvPr/>
        </p:nvSpPr>
        <p:spPr>
          <a:xfrm>
            <a:off x="8229600" y="1628723"/>
            <a:ext cx="372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Effective dimension determines the effectiveness of our models. It gives us a sense of irrelevant features, </a:t>
            </a:r>
          </a:p>
          <a:p>
            <a:r>
              <a:rPr lang="en-US" dirty="0">
                <a:latin typeface="+mj-lt"/>
              </a:rPr>
              <a:t>flat landscapes,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2A83F-E0C3-4CFE-ACD2-C57B215C2A97}"/>
              </a:ext>
            </a:extLst>
          </p:cNvPr>
          <p:cNvSpPr txBox="1"/>
          <p:nvPr/>
        </p:nvSpPr>
        <p:spPr>
          <a:xfrm>
            <a:off x="833718" y="6185647"/>
            <a:ext cx="802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j-lt"/>
              </a:rPr>
              <a:t>Bereznuik</a:t>
            </a:r>
            <a:r>
              <a:rPr lang="en-US" sz="1400" dirty="0">
                <a:latin typeface="+mj-lt"/>
              </a:rPr>
              <a:t> et al. “A scale-dependent notion of effective dimension” </a:t>
            </a:r>
            <a:r>
              <a:rPr lang="en-US" sz="1400" dirty="0" err="1">
                <a:latin typeface="+mj-lt"/>
              </a:rPr>
              <a:t>arXiv</a:t>
            </a:r>
            <a:r>
              <a:rPr lang="en-US" sz="1400" dirty="0">
                <a:latin typeface="+mj-lt"/>
              </a:rPr>
              <a:t> preprint </a:t>
            </a:r>
            <a:r>
              <a:rPr lang="en-US" sz="1400" dirty="0" err="1">
                <a:latin typeface="+mj-lt"/>
              </a:rPr>
              <a:t>arXiv</a:t>
            </a:r>
            <a:r>
              <a:rPr lang="en-US" sz="1400" dirty="0">
                <a:latin typeface="+mj-lt"/>
              </a:rPr>
              <a:t>: 2001.10872 (2020)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Dimension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027778" cy="14287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Generalization Error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We want to make statements about the performance of a model on unseen data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A capacity measure can help give information about the generalization  error by way of a generalization bound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DCC08-231D-4C30-AF51-37FD92FD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7" y="3060919"/>
            <a:ext cx="6569009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 of Effective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0C86E-02FD-4EA8-8DA9-A4412970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1564739"/>
            <a:ext cx="5412969" cy="3715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8BDDA-D189-4B6B-8F2E-54FC77F1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55" y="1564739"/>
            <a:ext cx="5034279" cy="370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D4F26F-E702-459D-865E-0BDE2A2384A1}"/>
              </a:ext>
            </a:extLst>
          </p:cNvPr>
          <p:cNvSpPr txBox="1"/>
          <p:nvPr/>
        </p:nvSpPr>
        <p:spPr>
          <a:xfrm>
            <a:off x="779929" y="6024282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Fig 1 and 2 cited from: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Abbas, A., Sutter, D.,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+mj-lt"/>
              </a:rPr>
              <a:t>Zoufal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, C.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et al.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 The power of quantum neural networks.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Nat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+mj-lt"/>
              </a:rPr>
              <a:t>Comput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 Sci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+mj-lt"/>
              </a:rPr>
              <a:t>1, 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403–409 (2021). https://doi.org/10.1038/s43588-021-00084-1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02813-64CE-4C3B-9ADB-D248B3DD3238}"/>
              </a:ext>
            </a:extLst>
          </p:cNvPr>
          <p:cNvSpPr txBox="1"/>
          <p:nvPr/>
        </p:nvSpPr>
        <p:spPr>
          <a:xfrm>
            <a:off x="2895599" y="53874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4F92E-7FC0-44BF-B0D2-D2CE05C25003}"/>
              </a:ext>
            </a:extLst>
          </p:cNvPr>
          <p:cNvSpPr txBox="1"/>
          <p:nvPr/>
        </p:nvSpPr>
        <p:spPr>
          <a:xfrm>
            <a:off x="8645568" y="5387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1DEE-C6C2-46E6-9BE6-C8D21FA2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Information Matrix Spectrum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9EFA6-FF8F-4DF9-A923-D9E13220536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6621" y="4106069"/>
            <a:ext cx="4416425" cy="15730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AEDCE-4103-42AE-8C54-965B307EF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5"/>
          <a:stretch/>
        </p:blipFill>
        <p:spPr>
          <a:xfrm>
            <a:off x="5638800" y="1515035"/>
            <a:ext cx="5899239" cy="4063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25B10-5FA1-4AF5-9357-45D6640C1BB0}"/>
              </a:ext>
            </a:extLst>
          </p:cNvPr>
          <p:cNvSpPr txBox="1"/>
          <p:nvPr/>
        </p:nvSpPr>
        <p:spPr>
          <a:xfrm>
            <a:off x="826621" y="1674674"/>
            <a:ext cx="379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The Fisher information is a way of measuring the amount of information that an observable random variable X carries about an unknown parameter theta  upon which the probability of X depends. (Source: Wikipedia)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401E1-F3EE-4844-A5D7-49310A94D358}"/>
              </a:ext>
            </a:extLst>
          </p:cNvPr>
          <p:cNvSpPr txBox="1"/>
          <p:nvPr/>
        </p:nvSpPr>
        <p:spPr>
          <a:xfrm>
            <a:off x="1712259" y="587188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Fig 3: Trainable Landscape 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8A7FE-9B7E-4017-8F75-58BCBCAA636B}"/>
              </a:ext>
            </a:extLst>
          </p:cNvPr>
          <p:cNvSpPr txBox="1"/>
          <p:nvPr/>
        </p:nvSpPr>
        <p:spPr>
          <a:xfrm>
            <a:off x="6634346" y="5820825"/>
            <a:ext cx="433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Fig 4: Fisher Information Matrix Histogram</a:t>
            </a:r>
          </a:p>
        </p:txBody>
      </p:sp>
    </p:spTree>
    <p:extLst>
      <p:ext uri="{BB962C8B-B14F-4D97-AF65-F5344CB8AC3E}">
        <p14:creationId xmlns:p14="http://schemas.microsoft.com/office/powerpoint/2010/main" val="38055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F992-0EAC-492D-947C-001DBFC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CNN and QNN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9DEC08-ED21-4828-986A-2FF603B8D7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9143" y="1501853"/>
            <a:ext cx="5099304" cy="640080"/>
          </a:xfrm>
        </p:spPr>
        <p:txBody>
          <a:bodyPr>
            <a:norm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+mj-lt"/>
              </a:rPr>
              <a:t>Modelling CNN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70625-C639-4A71-B1D1-B1DB0C57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3" y="2201194"/>
            <a:ext cx="5404103" cy="3154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9F6-96C4-44E2-BC58-55AFA259FCCD}"/>
              </a:ext>
            </a:extLst>
          </p:cNvPr>
          <p:cNvSpPr txBox="1"/>
          <p:nvPr/>
        </p:nvSpPr>
        <p:spPr>
          <a:xfrm>
            <a:off x="8130988" y="1637227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+mj-lt"/>
              </a:rPr>
              <a:t>Modelling QNN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16020F-12DF-45AE-9208-D5EA8057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1" y="2201194"/>
            <a:ext cx="5197915" cy="39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532-6F02-4937-8A66-F42BFBA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 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B3E0619-C154-4CD1-B9E3-22E5770274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34219" y="1509810"/>
            <a:ext cx="9384793" cy="4900134"/>
          </a:xfrm>
        </p:spPr>
      </p:pic>
    </p:spTree>
    <p:extLst>
      <p:ext uri="{BB962C8B-B14F-4D97-AF65-F5344CB8AC3E}">
        <p14:creationId xmlns:p14="http://schemas.microsoft.com/office/powerpoint/2010/main" val="36179821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143</TotalTime>
  <Words>396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Segoe UI</vt:lpstr>
      <vt:lpstr>Segoe UI Light</vt:lpstr>
      <vt:lpstr>WelcomeDoc</vt:lpstr>
      <vt:lpstr>The Power of Quantum Neural Networks</vt:lpstr>
      <vt:lpstr>Progress</vt:lpstr>
      <vt:lpstr>Parameter Space vs Model Space</vt:lpstr>
      <vt:lpstr>Effective Dimension</vt:lpstr>
      <vt:lpstr>Effective Dimension and Generalization</vt:lpstr>
      <vt:lpstr>Generalization of Effective Dimension</vt:lpstr>
      <vt:lpstr>Fisher Information Matrix Spectrum</vt:lpstr>
      <vt:lpstr>Example CNN and QNN</vt:lpstr>
      <vt:lpstr>Effective Dimension Plot</vt:lpstr>
      <vt:lpstr>Eigen Value Histogram Plot</vt:lpstr>
      <vt:lpstr>Reference</vt:lpstr>
      <vt:lpstr>Progress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Quantum Neural Networks</dc:title>
  <dc:creator>Rajesh Sathya Kumar (Student)</dc:creator>
  <cp:keywords/>
  <cp:lastModifiedBy>Rajesh Sathya Kumar (Student)</cp:lastModifiedBy>
  <cp:revision>6</cp:revision>
  <dcterms:created xsi:type="dcterms:W3CDTF">2022-03-29T21:57:11Z</dcterms:created>
  <dcterms:modified xsi:type="dcterms:W3CDTF">2022-04-08T22:12:44Z</dcterms:modified>
  <cp:version/>
</cp:coreProperties>
</file>