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71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Metrics from Real Quantum Hardware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Rajesh Sathya Kumar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Quantum hardware Metrics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F7DD95-ACD8-4A85-9771-061F74A7E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99383"/>
              </p:ext>
            </p:extLst>
          </p:nvPr>
        </p:nvGraphicFramePr>
        <p:xfrm>
          <a:off x="660400" y="1723713"/>
          <a:ext cx="987410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030">
                  <a:extLst>
                    <a:ext uri="{9D8B030D-6E8A-4147-A177-3AD203B41FA5}">
                      <a16:colId xmlns:a16="http://schemas.microsoft.com/office/drawing/2014/main" val="3926347039"/>
                    </a:ext>
                  </a:extLst>
                </a:gridCol>
                <a:gridCol w="1247802">
                  <a:extLst>
                    <a:ext uri="{9D8B030D-6E8A-4147-A177-3AD203B41FA5}">
                      <a16:colId xmlns:a16="http://schemas.microsoft.com/office/drawing/2014/main" val="4141641686"/>
                    </a:ext>
                  </a:extLst>
                </a:gridCol>
                <a:gridCol w="1423254">
                  <a:extLst>
                    <a:ext uri="{9D8B030D-6E8A-4147-A177-3AD203B41FA5}">
                      <a16:colId xmlns:a16="http://schemas.microsoft.com/office/drawing/2014/main" val="1529686291"/>
                    </a:ext>
                  </a:extLst>
                </a:gridCol>
                <a:gridCol w="1423254">
                  <a:extLst>
                    <a:ext uri="{9D8B030D-6E8A-4147-A177-3AD203B41FA5}">
                      <a16:colId xmlns:a16="http://schemas.microsoft.com/office/drawing/2014/main" val="4109805910"/>
                    </a:ext>
                  </a:extLst>
                </a:gridCol>
                <a:gridCol w="1423254">
                  <a:extLst>
                    <a:ext uri="{9D8B030D-6E8A-4147-A177-3AD203B41FA5}">
                      <a16:colId xmlns:a16="http://schemas.microsoft.com/office/drawing/2014/main" val="1395734029"/>
                    </a:ext>
                  </a:extLst>
                </a:gridCol>
                <a:gridCol w="1423254">
                  <a:extLst>
                    <a:ext uri="{9D8B030D-6E8A-4147-A177-3AD203B41FA5}">
                      <a16:colId xmlns:a16="http://schemas.microsoft.com/office/drawing/2014/main" val="1412719061"/>
                    </a:ext>
                  </a:extLst>
                </a:gridCol>
                <a:gridCol w="1423254">
                  <a:extLst>
                    <a:ext uri="{9D8B030D-6E8A-4147-A177-3AD203B41FA5}">
                      <a16:colId xmlns:a16="http://schemas.microsoft.com/office/drawing/2014/main" val="3754288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Qubits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QV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Fidelity – 1Q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Fidelity – 2Q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IBM Eagle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9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1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Xanadu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IonQ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5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Rigetti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5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Quantinuum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dirty="0"/>
                        <a:t>Honeywell)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4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D-Wave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2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9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20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5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4F321-D16A-4DE2-A2D7-FA65B4A6B039}"/>
              </a:ext>
            </a:extLst>
          </p:cNvPr>
          <p:cNvSpPr txBox="1"/>
          <p:nvPr/>
        </p:nvSpPr>
        <p:spPr>
          <a:xfrm>
            <a:off x="685800" y="1779918"/>
            <a:ext cx="1082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to get access to other quantum computers such as, Xanadu,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to getting the results from </a:t>
            </a:r>
            <a:r>
              <a:rPr lang="en-US" dirty="0" err="1"/>
              <a:t>IonQ</a:t>
            </a:r>
            <a:r>
              <a:rPr lang="en-US" dirty="0"/>
              <a:t>, </a:t>
            </a:r>
            <a:r>
              <a:rPr lang="en-US" dirty="0" err="1"/>
              <a:t>Rigetti</a:t>
            </a:r>
            <a:r>
              <a:rPr lang="en-US" dirty="0"/>
              <a:t>, IBM. The results include hardware performance metrics, Algorithmic depth and time metrics and Error correction/mitigation technique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working on rephrasing the working document into Overleaf (for proper alignment)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60</TotalTime>
  <Words>113</Words>
  <Application>Microsoft Office PowerPoint</Application>
  <PresentationFormat>Widescreen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WelcomeDoc</vt:lpstr>
      <vt:lpstr>Metrics from Real Quantum Hardware</vt:lpstr>
      <vt:lpstr>Quantum hardware Metrics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from Real Quantum Hardware</dc:title>
  <dc:creator>Rajesh Sathya Kumar (Student)</dc:creator>
  <cp:keywords/>
  <cp:lastModifiedBy>Rajesh Sathya Kumar (Student)</cp:lastModifiedBy>
  <cp:revision>4</cp:revision>
  <dcterms:created xsi:type="dcterms:W3CDTF">2022-04-14T22:41:45Z</dcterms:created>
  <dcterms:modified xsi:type="dcterms:W3CDTF">2022-04-14T23:42:38Z</dcterms:modified>
  <cp:version/>
</cp:coreProperties>
</file>