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0" r:id="rId6"/>
    <p:sldId id="263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4202-5EA5-4DAC-89C6-A744D8DED6C6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A9BC-B8C9-4DFC-8B16-293045968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33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4202-5EA5-4DAC-89C6-A744D8DED6C6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A9BC-B8C9-4DFC-8B16-293045968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44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4202-5EA5-4DAC-89C6-A744D8DED6C6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A9BC-B8C9-4DFC-8B16-293045968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86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4202-5EA5-4DAC-89C6-A744D8DED6C6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A9BC-B8C9-4DFC-8B16-293045968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61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4202-5EA5-4DAC-89C6-A744D8DED6C6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A9BC-B8C9-4DFC-8B16-293045968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5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4202-5EA5-4DAC-89C6-A744D8DED6C6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A9BC-B8C9-4DFC-8B16-293045968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48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4202-5EA5-4DAC-89C6-A744D8DED6C6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A9BC-B8C9-4DFC-8B16-293045968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34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4202-5EA5-4DAC-89C6-A744D8DED6C6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A9BC-B8C9-4DFC-8B16-293045968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45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4202-5EA5-4DAC-89C6-A744D8DED6C6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A9BC-B8C9-4DFC-8B16-293045968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138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4202-5EA5-4DAC-89C6-A744D8DED6C6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A9BC-B8C9-4DFC-8B16-293045968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44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4202-5EA5-4DAC-89C6-A744D8DED6C6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A9BC-B8C9-4DFC-8B16-293045968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34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54202-5EA5-4DAC-89C6-A744D8DED6C6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EA9BC-B8C9-4DFC-8B16-293045968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18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Challenge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638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08" y="1"/>
            <a:ext cx="9116291" cy="762000"/>
          </a:xfrm>
        </p:spPr>
        <p:txBody>
          <a:bodyPr/>
          <a:lstStyle/>
          <a:p>
            <a:r>
              <a:rPr lang="en-US" dirty="0" smtClean="0"/>
              <a:t>Design Challenge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6418" y="1371600"/>
            <a:ext cx="8001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 Submission </a:t>
            </a:r>
            <a:r>
              <a:rPr lang="en-US" dirty="0"/>
              <a:t>regarding the Design </a:t>
            </a:r>
            <a:r>
              <a:rPr lang="en-US" dirty="0" smtClean="0"/>
              <a:t>challenge. </a:t>
            </a:r>
            <a:r>
              <a:rPr lang="en-US" dirty="0"/>
              <a:t>Some of </a:t>
            </a:r>
            <a:r>
              <a:rPr lang="en-US" dirty="0" smtClean="0"/>
              <a:t>usability </a:t>
            </a:r>
            <a:r>
              <a:rPr lang="en-US" dirty="0"/>
              <a:t>Observation.</a:t>
            </a:r>
          </a:p>
          <a:p>
            <a:endParaRPr lang="en-US" b="1" dirty="0" smtClean="0"/>
          </a:p>
          <a:p>
            <a:r>
              <a:rPr lang="en-US" b="1" dirty="0" smtClean="0"/>
              <a:t>Usability </a:t>
            </a:r>
            <a:r>
              <a:rPr lang="en-US" b="1" dirty="0"/>
              <a:t>Issues: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Current </a:t>
            </a:r>
            <a:r>
              <a:rPr lang="en-US" dirty="0" smtClean="0"/>
              <a:t>design </a:t>
            </a:r>
            <a:r>
              <a:rPr lang="en-US" dirty="0"/>
              <a:t>is not support all form factors.</a:t>
            </a:r>
            <a:endParaRPr lang="en-US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Form information is very lengthy in single page view.</a:t>
            </a:r>
            <a:endParaRPr lang="en-US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No clear </a:t>
            </a:r>
            <a:r>
              <a:rPr lang="en-US" dirty="0" smtClean="0"/>
              <a:t>space </a:t>
            </a:r>
            <a:r>
              <a:rPr lang="en-US" dirty="0"/>
              <a:t>is define for Error  </a:t>
            </a:r>
            <a:r>
              <a:rPr lang="en-US" dirty="0" smtClean="0"/>
              <a:t>message </a:t>
            </a:r>
            <a:r>
              <a:rPr lang="en-US" dirty="0"/>
              <a:t>handing </a:t>
            </a:r>
            <a:endParaRPr lang="en-US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In date of birth filed composite </a:t>
            </a:r>
            <a:r>
              <a:rPr lang="en-US" dirty="0" smtClean="0"/>
              <a:t>control </a:t>
            </a:r>
            <a:r>
              <a:rPr lang="en-US" dirty="0"/>
              <a:t>should be used for input</a:t>
            </a:r>
            <a:endParaRPr lang="en-US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Mandatory field </a:t>
            </a:r>
            <a:r>
              <a:rPr lang="en-US" dirty="0" smtClean="0"/>
              <a:t>message </a:t>
            </a:r>
            <a:r>
              <a:rPr lang="en-US" dirty="0"/>
              <a:t>is missing and </a:t>
            </a:r>
            <a:r>
              <a:rPr lang="en-US" dirty="0" smtClean="0"/>
              <a:t>indictor </a:t>
            </a:r>
            <a:r>
              <a:rPr lang="en-US" dirty="0"/>
              <a:t>is not marked for each filed</a:t>
            </a:r>
            <a:endParaRPr lang="en-US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Background image should be removed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067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08" y="1"/>
            <a:ext cx="9116291" cy="762000"/>
          </a:xfrm>
        </p:spPr>
        <p:txBody>
          <a:bodyPr/>
          <a:lstStyle/>
          <a:p>
            <a:r>
              <a:rPr lang="en-US" dirty="0" smtClean="0"/>
              <a:t>Design Challenge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219200"/>
            <a:ext cx="7805663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/>
          </a:p>
          <a:p>
            <a:r>
              <a:rPr lang="en-US" b="1" dirty="0"/>
              <a:t>My </a:t>
            </a:r>
            <a:r>
              <a:rPr lang="en-US" b="1" dirty="0" smtClean="0"/>
              <a:t>Solution</a:t>
            </a:r>
          </a:p>
          <a:p>
            <a:endParaRPr lang="en-US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My design </a:t>
            </a:r>
            <a:r>
              <a:rPr lang="en-US" dirty="0" smtClean="0"/>
              <a:t>approach </a:t>
            </a:r>
            <a:r>
              <a:rPr lang="en-US" dirty="0"/>
              <a:t>is to make the form responsive, to use in all form factors.</a:t>
            </a:r>
            <a:endParaRPr lang="en-US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In mobile view all field will be </a:t>
            </a:r>
            <a:r>
              <a:rPr lang="en-US" dirty="0" smtClean="0"/>
              <a:t>cascade </a:t>
            </a:r>
            <a:r>
              <a:rPr lang="en-US" dirty="0"/>
              <a:t>view one after other.</a:t>
            </a:r>
            <a:endParaRPr lang="en-US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To break the </a:t>
            </a:r>
            <a:r>
              <a:rPr lang="en-US" dirty="0" smtClean="0"/>
              <a:t>cognitive </a:t>
            </a:r>
            <a:r>
              <a:rPr lang="en-US" dirty="0"/>
              <a:t>load, all three sections are </a:t>
            </a:r>
            <a:r>
              <a:rPr lang="en-US" dirty="0" smtClean="0"/>
              <a:t>showed </a:t>
            </a:r>
            <a:r>
              <a:rPr lang="en-US" dirty="0"/>
              <a:t>in multistep wizard.</a:t>
            </a:r>
            <a:endParaRPr lang="en-US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Indicator shows </a:t>
            </a:r>
            <a:r>
              <a:rPr lang="en-US" dirty="0" smtClean="0"/>
              <a:t>the </a:t>
            </a:r>
            <a:r>
              <a:rPr lang="en-US" dirty="0"/>
              <a:t>form status with complete, in progress and not stared.</a:t>
            </a:r>
            <a:endParaRPr lang="en-US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Previous and Next control, for navigate with in pages</a:t>
            </a:r>
            <a:endParaRPr lang="en-US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Field  level error handing on exit.</a:t>
            </a:r>
            <a:endParaRPr lang="en-US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Error are shown by </a:t>
            </a:r>
            <a:r>
              <a:rPr lang="en-US" dirty="0" smtClean="0"/>
              <a:t>outline </a:t>
            </a:r>
            <a:r>
              <a:rPr lang="en-US" dirty="0"/>
              <a:t>the field in red with tooltip </a:t>
            </a:r>
            <a:r>
              <a:rPr lang="en-US" dirty="0" smtClean="0"/>
              <a:t>message</a:t>
            </a:r>
            <a:endParaRPr lang="en-US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message </a:t>
            </a:r>
            <a:r>
              <a:rPr lang="en-US" dirty="0"/>
              <a:t>on top " All </a:t>
            </a:r>
            <a:r>
              <a:rPr lang="en-US" dirty="0" smtClean="0"/>
              <a:t>fields </a:t>
            </a:r>
            <a:r>
              <a:rPr lang="en-US" dirty="0"/>
              <a:t>are mandatory".</a:t>
            </a:r>
            <a:endParaRPr lang="en-US" b="1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012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08" y="1"/>
            <a:ext cx="9116291" cy="762000"/>
          </a:xfrm>
        </p:spPr>
        <p:txBody>
          <a:bodyPr/>
          <a:lstStyle/>
          <a:p>
            <a:r>
              <a:rPr lang="en-US" dirty="0" smtClean="0"/>
              <a:t>Design Challenge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219200"/>
            <a:ext cx="7575472" cy="2446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/>
          </a:p>
          <a:p>
            <a:r>
              <a:rPr lang="en-US" b="1" dirty="0" smtClean="0"/>
              <a:t>Deliverables</a:t>
            </a:r>
            <a:endParaRPr lang="en-US" b="1" dirty="0"/>
          </a:p>
          <a:p>
            <a:endParaRPr lang="en-US" b="1" dirty="0"/>
          </a:p>
          <a:p>
            <a:pPr>
              <a:lnSpc>
                <a:spcPct val="150000"/>
              </a:lnSpc>
            </a:pPr>
            <a:r>
              <a:rPr lang="en-US" dirty="0"/>
              <a:t>1) Desktop view of 3 screen - Basic Information, Health History &amp; Current Habit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en-US" dirty="0"/>
              <a:t>2) Error Handing Page </a:t>
            </a:r>
            <a:r>
              <a:rPr lang="en-US" dirty="0" smtClean="0"/>
              <a:t>screen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en-US" dirty="0" smtClean="0"/>
              <a:t>3) </a:t>
            </a:r>
            <a:r>
              <a:rPr lang="en-US" dirty="0"/>
              <a:t>Mobile View of Basic Information 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367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27709"/>
            <a:ext cx="5638800" cy="65809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Design Mobile View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327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199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18560" y="27709"/>
            <a:ext cx="4249240" cy="65809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Basic Information Page View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97778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798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18560" y="27709"/>
            <a:ext cx="4249240" cy="65809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Health History  Page View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6" y="-1"/>
            <a:ext cx="3886200" cy="683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174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0" y="27709"/>
            <a:ext cx="5257800" cy="658091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Current Habit  Page View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"/>
            <a:ext cx="3687176" cy="683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376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0" y="27709"/>
            <a:ext cx="5257800" cy="658091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Current Habit Error Page View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960"/>
            <a:ext cx="3687176" cy="667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560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171</Words>
  <Application>Microsoft Office PowerPoint</Application>
  <PresentationFormat>On-screen Show (4:3)</PresentationFormat>
  <Paragraphs>36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Design Challenge</vt:lpstr>
      <vt:lpstr>Design Challenge</vt:lpstr>
      <vt:lpstr>Design Challenge</vt:lpstr>
      <vt:lpstr>Design Challenge</vt:lpstr>
      <vt:lpstr>Design Mobile View</vt:lpstr>
      <vt:lpstr>Basic Information Page View</vt:lpstr>
      <vt:lpstr>Health History  Page View</vt:lpstr>
      <vt:lpstr>Current Habit  Page View</vt:lpstr>
      <vt:lpstr>Current Habit Error Page View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Challenge</dc:title>
  <dc:creator>Satyajit Roy</dc:creator>
  <cp:lastModifiedBy>Satyajit Roy</cp:lastModifiedBy>
  <cp:revision>1</cp:revision>
  <dcterms:created xsi:type="dcterms:W3CDTF">2019-03-10T16:21:25Z</dcterms:created>
  <dcterms:modified xsi:type="dcterms:W3CDTF">2019-03-10T16:29:03Z</dcterms:modified>
</cp:coreProperties>
</file>