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64"/>
  </p:normalViewPr>
  <p:slideViewPr>
    <p:cSldViewPr snapToGrid="0" snapToObjects="1">
      <p:cViewPr varScale="1">
        <p:scale>
          <a:sx n="90" d="100"/>
          <a:sy n="90" d="100"/>
        </p:scale>
        <p:origin x="140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sz="4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 sz="3200">
                <a:solidFill>
                  <a:srgbClr val="FF9900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 sz="1800"/>
            </a:lvl1pPr>
          </a:lstStyle>
          <a:p>
            <a:fld id="{638D90FF-A81E-754F-A570-0F4520BDAFF0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00775"/>
            <a:ext cx="2895600" cy="476250"/>
          </a:xfrm>
        </p:spPr>
        <p:txBody>
          <a:bodyPr/>
          <a:lstStyle>
            <a:lvl1pPr>
              <a:defRPr sz="1800"/>
            </a:lvl1pPr>
          </a:lstStyle>
          <a:p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z="1800"/>
            </a:lvl1pPr>
          </a:lstStyle>
          <a:p>
            <a:fld id="{FC3A1084-0343-F24B-BD20-F2B08B39FD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8D90FF-A81E-754F-A570-0F4520BDAFF0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3A1084-0343-F24B-BD20-F2B08B39F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624112"/>
      </p:ext>
    </p:extLst>
  </p:cSld>
  <p:clrMapOvr>
    <a:masterClrMapping/>
  </p:clrMapOvr>
  <p:transition spd="med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0513" y="73025"/>
            <a:ext cx="2141537" cy="58705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4313" y="73025"/>
            <a:ext cx="6273800" cy="58705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8D90FF-A81E-754F-A570-0F4520BDAFF0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3A1084-0343-F24B-BD20-F2B08B39F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269189"/>
      </p:ext>
    </p:extLst>
  </p:cSld>
  <p:clrMapOvr>
    <a:masterClrMapping/>
  </p:clrMapOvr>
  <p:transition spd="med">
    <p:wipe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313" y="73025"/>
            <a:ext cx="82296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0838" y="914400"/>
            <a:ext cx="4138612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1850" y="914400"/>
            <a:ext cx="41402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0077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638D90FF-A81E-754F-A570-0F4520BDAFF0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717800" y="6200775"/>
            <a:ext cx="37084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0077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FC3A1084-0343-F24B-BD20-F2B08B39F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885933"/>
      </p:ext>
    </p:extLst>
  </p:cSld>
  <p:clrMapOvr>
    <a:masterClrMapping/>
  </p:clrMapOvr>
  <p:transition spd="med">
    <p:wipe dir="d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313" y="73025"/>
            <a:ext cx="82296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0838" y="914400"/>
            <a:ext cx="4138612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1850" y="914400"/>
            <a:ext cx="41402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0077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638D90FF-A81E-754F-A570-0F4520BDAFF0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717800" y="6200775"/>
            <a:ext cx="37084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0077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FC3A1084-0343-F24B-BD20-F2B08B39F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060198"/>
      </p:ext>
    </p:extLst>
  </p:cSld>
  <p:clrMapOvr>
    <a:masterClrMapping/>
  </p:clrMapOvr>
  <p:transition spd="med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8D90FF-A81E-754F-A570-0F4520BDAFF0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3A1084-0343-F24B-BD20-F2B08B39F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333312"/>
      </p:ext>
    </p:extLst>
  </p:cSld>
  <p:clrMapOvr>
    <a:masterClrMapping/>
  </p:clrMapOvr>
  <p:transition spd="med">
    <p:wipe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8D90FF-A81E-754F-A570-0F4520BDAFF0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3A1084-0343-F24B-BD20-F2B08B39F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627305"/>
      </p:ext>
    </p:extLst>
  </p:cSld>
  <p:clrMapOvr>
    <a:masterClrMapping/>
  </p:clrMapOvr>
  <p:transition spd="med"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0838" y="914400"/>
            <a:ext cx="4138612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1850" y="914400"/>
            <a:ext cx="41402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8D90FF-A81E-754F-A570-0F4520BDAFF0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3A1084-0343-F24B-BD20-F2B08B39F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469855"/>
      </p:ext>
    </p:extLst>
  </p:cSld>
  <p:clrMapOvr>
    <a:masterClrMapping/>
  </p:clrMapOvr>
  <p:transition spd="med"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8D90FF-A81E-754F-A570-0F4520BDAFF0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3A1084-0343-F24B-BD20-F2B08B39F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96429"/>
      </p:ext>
    </p:extLst>
  </p:cSld>
  <p:clrMapOvr>
    <a:masterClrMapping/>
  </p:clrMapOvr>
  <p:transition spd="med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8D90FF-A81E-754F-A570-0F4520BDAFF0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3A1084-0343-F24B-BD20-F2B08B39F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763123"/>
      </p:ext>
    </p:extLst>
  </p:cSld>
  <p:clrMapOvr>
    <a:masterClrMapping/>
  </p:clrMapOvr>
  <p:transition spd="med"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8D90FF-A81E-754F-A570-0F4520BDAFF0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3A1084-0343-F24B-BD20-F2B08B39F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1065"/>
      </p:ext>
    </p:extLst>
  </p:cSld>
  <p:clrMapOvr>
    <a:masterClrMapping/>
  </p:clrMapOvr>
  <p:transition spd="med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8D90FF-A81E-754F-A570-0F4520BDAFF0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3A1084-0343-F24B-BD20-F2B08B39F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514783"/>
      </p:ext>
    </p:extLst>
  </p:cSld>
  <p:clrMapOvr>
    <a:masterClrMapping/>
  </p:clrMapOvr>
  <p:transition spd="med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8D90FF-A81E-754F-A570-0F4520BDAFF0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3A1084-0343-F24B-BD20-F2B08B39F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571184"/>
      </p:ext>
    </p:extLst>
  </p:cSld>
  <p:clrMapOvr>
    <a:masterClrMapping/>
  </p:clrMapOvr>
  <p:transition spd="med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6200775"/>
            <a:ext cx="9144000" cy="657225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spcAft>
                <a:spcPct val="75000"/>
              </a:spcAft>
            </a:pPr>
            <a:endParaRPr lang="en-US" sz="2400">
              <a:solidFill>
                <a:schemeClr val="accent6"/>
              </a:solidFill>
            </a:endParaRP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0838" y="914400"/>
            <a:ext cx="8431212" cy="5029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214313" y="73025"/>
            <a:ext cx="8229600" cy="6096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0077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>
              <a:defRPr sz="1600">
                <a:solidFill>
                  <a:schemeClr val="accent6"/>
                </a:solidFill>
              </a:defRPr>
            </a:lvl1pPr>
          </a:lstStyle>
          <a:p>
            <a:fld id="{638D90FF-A81E-754F-A570-0F4520BDAFF0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17800" y="6200775"/>
            <a:ext cx="3708400" cy="47625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algn="ctr">
              <a:defRPr sz="1600">
                <a:solidFill>
                  <a:schemeClr val="accent6"/>
                </a:solidFill>
              </a:defRPr>
            </a:lvl1pPr>
          </a:lstStyle>
          <a:p>
            <a:endParaRPr lang="en-US"/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0077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algn="r">
              <a:defRPr sz="1600">
                <a:solidFill>
                  <a:schemeClr val="accent6"/>
                </a:solidFill>
              </a:defRPr>
            </a:lvl1pPr>
          </a:lstStyle>
          <a:p>
            <a:fld id="{FC3A1084-0343-F24B-BD20-F2B08B39FDE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ransition spd="med">
    <p:wipe dir="d"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6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5AB4"/>
          </a:solidFill>
          <a:latin typeface="Arial" charset="0"/>
          <a:ea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5AB4"/>
          </a:solidFill>
          <a:latin typeface="Arial" charset="0"/>
          <a:ea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5AB4"/>
          </a:solidFill>
          <a:latin typeface="Arial" charset="0"/>
          <a:ea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5AB4"/>
          </a:solidFill>
          <a:latin typeface="Arial" charset="0"/>
          <a:ea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5AB4"/>
          </a:solidFill>
          <a:latin typeface="Arial" charset="0"/>
          <a:ea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5AB4"/>
          </a:solidFill>
          <a:latin typeface="Arial" charset="0"/>
          <a:ea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5AB4"/>
          </a:solidFill>
          <a:latin typeface="Arial" charset="0"/>
          <a:ea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5AB4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accent6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accent6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defRPr>
          <a:solidFill>
            <a:schemeClr val="accent6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defRPr sz="1600">
          <a:solidFill>
            <a:schemeClr val="accent6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defRPr sz="1400">
          <a:solidFill>
            <a:schemeClr val="accent6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defRPr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defRPr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defRPr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defRPr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pajard1@unlv.Nevada.edu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EYaKe_ahoAY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28850"/>
            <a:ext cx="7772400" cy="1470025"/>
          </a:xfrm>
        </p:spPr>
        <p:txBody>
          <a:bodyPr/>
          <a:lstStyle/>
          <a:p>
            <a:r>
              <a:rPr lang="en-US" dirty="0"/>
              <a:t>CPE 301 Project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David Pajar</a:t>
            </a:r>
          </a:p>
          <a:p>
            <a:r>
              <a:rPr lang="en-US" dirty="0"/>
              <a:t>(</a:t>
            </a:r>
            <a:r>
              <a:rPr lang="en-US" dirty="0">
                <a:hlinkClick r:id="rId2"/>
              </a:rPr>
              <a:t>pajard1@unlv.Nevada.edu</a:t>
            </a:r>
            <a:r>
              <a:rPr lang="en-US" dirty="0"/>
              <a:t>)</a:t>
            </a:r>
          </a:p>
          <a:p>
            <a:r>
              <a:rPr lang="en-US" dirty="0" err="1"/>
              <a:t>Rimon</a:t>
            </a:r>
            <a:r>
              <a:rPr lang="en-US" dirty="0"/>
              <a:t> </a:t>
            </a:r>
            <a:r>
              <a:rPr lang="en-US" dirty="0" err="1"/>
              <a:t>Sawa</a:t>
            </a:r>
            <a:endParaRPr lang="en-US" dirty="0"/>
          </a:p>
          <a:p>
            <a:r>
              <a:rPr lang="en-US" dirty="0"/>
              <a:t>(sawar1@unlv.Nevada.edu)</a:t>
            </a:r>
          </a:p>
        </p:txBody>
      </p:sp>
    </p:spTree>
    <p:extLst>
      <p:ext uri="{BB962C8B-B14F-4D97-AF65-F5344CB8AC3E}">
        <p14:creationId xmlns:p14="http://schemas.microsoft.com/office/powerpoint/2010/main" val="3521223071"/>
      </p:ext>
    </p:extLst>
  </p:cSld>
  <p:clrMapOvr>
    <a:masterClrMapping/>
  </p:clrMapOvr>
  <p:transition spd="med"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AIM &amp; ACCOMPLISHMENT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838" y="914400"/>
            <a:ext cx="8431212" cy="4907280"/>
          </a:xfrm>
        </p:spPr>
        <p:txBody>
          <a:bodyPr/>
          <a:lstStyle/>
          <a:p>
            <a:r>
              <a:rPr lang="en-US" b="1" u="sng" dirty="0"/>
              <a:t>AIM:</a:t>
            </a:r>
          </a:p>
          <a:p>
            <a:pPr marL="457200" indent="-457200">
              <a:buAutoNum type="arabicPeriod"/>
            </a:pPr>
            <a:r>
              <a:rPr lang="en-US" dirty="0"/>
              <a:t>Build a moving remote controlled robot using Atmega328P microcontroller.</a:t>
            </a:r>
          </a:p>
          <a:p>
            <a:pPr marL="457200" indent="-457200">
              <a:buAutoNum type="arabicPeriod"/>
            </a:pPr>
            <a:endParaRPr lang="en-US" dirty="0"/>
          </a:p>
          <a:p>
            <a:pPr marL="457200" indent="-457200">
              <a:buAutoNum type="arabicPeriod"/>
            </a:pPr>
            <a:endParaRPr lang="en-US" dirty="0"/>
          </a:p>
          <a:p>
            <a:pPr marL="457200" indent="-457200">
              <a:buAutoNum type="arabicPeriod"/>
            </a:pPr>
            <a:endParaRPr lang="en-US" dirty="0"/>
          </a:p>
          <a:p>
            <a:pPr marL="457200" indent="-457200">
              <a:buAutoNum type="arabicPeriod"/>
            </a:pPr>
            <a:endParaRPr lang="en-US" dirty="0"/>
          </a:p>
          <a:p>
            <a:pPr marL="0" indent="0"/>
            <a:r>
              <a:rPr lang="en-US" b="1" u="sng" dirty="0"/>
              <a:t>ACCOMPLISHMENT</a:t>
            </a:r>
          </a:p>
          <a:p>
            <a:pPr marL="457200" indent="-457200">
              <a:buAutoNum type="arabicPeriod"/>
            </a:pPr>
            <a:r>
              <a:rPr lang="en-US" dirty="0"/>
              <a:t>Program to control the DC motors </a:t>
            </a:r>
            <a:r>
              <a:rPr lang="en-US"/>
              <a:t>using RF.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149331"/>
      </p:ext>
    </p:extLst>
  </p:cSld>
  <p:clrMapOvr>
    <a:masterClrMapping/>
  </p:clrMapOvr>
  <p:transition spd="med"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SCHEMATICS</a:t>
            </a:r>
          </a:p>
        </p:txBody>
      </p:sp>
      <p:pic>
        <p:nvPicPr>
          <p:cNvPr id="1026" name="Picture 2" descr="Image result for zumo robot schematic">
            <a:extLst>
              <a:ext uri="{FF2B5EF4-FFF2-40B4-BE49-F238E27FC236}">
                <a16:creationId xmlns:a16="http://schemas.microsoft.com/office/drawing/2014/main" id="{27471A11-83B8-41C8-96C5-7B7DD68C8F3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5088" y="914400"/>
            <a:ext cx="5682711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2363488"/>
      </p:ext>
    </p:extLst>
  </p:cSld>
  <p:clrMapOvr>
    <a:masterClrMapping/>
  </p:clrMapOvr>
  <p:transition spd="med">
    <p:wipe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STAGES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b="1" u="sng" dirty="0"/>
              <a:t>Components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L293D IC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iPhone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NodeMCU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ATMEGA328p 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Arial"/>
              <a:buChar char="•"/>
            </a:pPr>
            <a:r>
              <a:rPr lang="en-US" b="1" u="sng" dirty="0"/>
              <a:t>Interfaces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Atmega328p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NodeMCU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USART</a:t>
            </a:r>
          </a:p>
          <a:p>
            <a:pPr marL="457200" indent="-45720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871781"/>
      </p:ext>
    </p:extLst>
  </p:cSld>
  <p:clrMapOvr>
    <a:masterClrMapping/>
  </p:clrMapOvr>
  <p:transition spd="med">
    <p:wipe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/>
              <a:t>Initialization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Control DC motors, Then USART is initialized. Header files are implemented. Then a continuous loop is added. PWM on the microcontroller controls the motors while USART transmits. Arduino program </a:t>
            </a:r>
            <a:r>
              <a:rPr lang="en-US" dirty="0" err="1"/>
              <a:t>NodeMCU</a:t>
            </a:r>
            <a:r>
              <a:rPr lang="en-US" dirty="0"/>
              <a:t> is established.</a:t>
            </a:r>
          </a:p>
          <a:p>
            <a:pPr>
              <a:buFont typeface="Arial"/>
              <a:buChar char="•"/>
            </a:pPr>
            <a:endParaRPr lang="en-US" dirty="0"/>
          </a:p>
          <a:p>
            <a:pPr>
              <a:buFont typeface="Arial"/>
              <a:buChar char="•"/>
            </a:pPr>
            <a:endParaRPr lang="en-US" dirty="0"/>
          </a:p>
          <a:p>
            <a:pPr>
              <a:buFont typeface="Arial"/>
              <a:buChar char="•"/>
            </a:pPr>
            <a:endParaRPr lang="en-US" dirty="0"/>
          </a:p>
          <a:p>
            <a:pPr marL="0" indent="0"/>
            <a:endParaRPr lang="en-US" dirty="0"/>
          </a:p>
          <a:p>
            <a:pPr>
              <a:buFont typeface="Arial"/>
              <a:buChar char="•"/>
            </a:pPr>
            <a:endParaRPr lang="en-US" dirty="0"/>
          </a:p>
          <a:p>
            <a:pPr marL="0" indent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64565"/>
      </p:ext>
    </p:extLst>
  </p:cSld>
  <p:clrMapOvr>
    <a:masterClrMapping/>
  </p:clrMapOvr>
  <p:transition spd="med">
    <p:wipe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SNAPSHOT/VIDEO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https://youtu.be/EYaKe_ahoAY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099556"/>
      </p:ext>
    </p:extLst>
  </p:cSld>
  <p:clrMapOvr>
    <a:masterClrMapping/>
  </p:clrMapOvr>
  <p:transition spd="med">
    <p:wipe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Projects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Student Name: David Pajar</a:t>
            </a:r>
          </a:p>
          <a:p>
            <a:r>
              <a:rPr lang="en-US" dirty="0"/>
              <a:t>Task Completed: Wiring/debugging/Programming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Contribution % towards the project:50%</a:t>
            </a:r>
          </a:p>
          <a:p>
            <a:r>
              <a:rPr lang="en-US" dirty="0"/>
              <a:t>Coding (%):50%</a:t>
            </a:r>
          </a:p>
          <a:p>
            <a:r>
              <a:rPr lang="en-US" dirty="0"/>
              <a:t>Implementation (%):50%</a:t>
            </a:r>
          </a:p>
          <a:p>
            <a:r>
              <a:rPr lang="en-US" dirty="0"/>
              <a:t>Testing/Demo (%):50%</a:t>
            </a:r>
          </a:p>
          <a:p>
            <a:r>
              <a:rPr lang="en-US" dirty="0"/>
              <a:t>Documentation (%):50%</a:t>
            </a:r>
          </a:p>
          <a:p>
            <a:r>
              <a:rPr lang="en-US" dirty="0"/>
              <a:t>Presentation (%):50%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54161"/>
      </p:ext>
    </p:extLst>
  </p:cSld>
  <p:clrMapOvr>
    <a:masterClrMapping/>
  </p:clrMapOvr>
  <p:transition spd="med">
    <p:wipe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Projects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Student Name: </a:t>
            </a:r>
            <a:r>
              <a:rPr lang="en-US" dirty="0" err="1"/>
              <a:t>Rimon</a:t>
            </a:r>
            <a:r>
              <a:rPr lang="en-US" dirty="0"/>
              <a:t> </a:t>
            </a:r>
            <a:r>
              <a:rPr lang="en-US" dirty="0" err="1"/>
              <a:t>Sawa</a:t>
            </a:r>
            <a:r>
              <a:rPr lang="en-US" dirty="0"/>
              <a:t> </a:t>
            </a:r>
          </a:p>
          <a:p>
            <a:r>
              <a:rPr lang="en-US" dirty="0"/>
              <a:t>Task Completed: implementing USART code/</a:t>
            </a:r>
            <a:r>
              <a:rPr lang="en-US" dirty="0" err="1"/>
              <a:t>Powerpoint</a:t>
            </a:r>
            <a:r>
              <a:rPr lang="en-US" dirty="0"/>
              <a:t>/debugging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Contribution % towards the project:50%</a:t>
            </a:r>
          </a:p>
          <a:p>
            <a:r>
              <a:rPr lang="en-US" dirty="0"/>
              <a:t>Coding (%):50%</a:t>
            </a:r>
          </a:p>
          <a:p>
            <a:r>
              <a:rPr lang="en-US" dirty="0"/>
              <a:t>Implementation (%):50%</a:t>
            </a:r>
          </a:p>
          <a:p>
            <a:r>
              <a:rPr lang="en-US" dirty="0"/>
              <a:t>Testing/Demo (%):50%</a:t>
            </a:r>
          </a:p>
          <a:p>
            <a:r>
              <a:rPr lang="en-US" dirty="0"/>
              <a:t>Documentation (%):50%</a:t>
            </a:r>
          </a:p>
          <a:p>
            <a:r>
              <a:rPr lang="en-US" dirty="0"/>
              <a:t>Presentation (%):50%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859314"/>
      </p:ext>
    </p:extLst>
  </p:cSld>
  <p:clrMapOvr>
    <a:masterClrMapping/>
  </p:clrMapOvr>
  <p:transition spd="med">
    <p:wipe dir="d"/>
  </p:transition>
</p:sld>
</file>

<file path=ppt/theme/theme1.xml><?xml version="1.0" encoding="utf-8"?>
<a:theme xmlns:a="http://schemas.openxmlformats.org/drawingml/2006/main" name="TM10220963">
  <a:themeElements>
    <a:clrScheme name="Couture">
      <a:dk1>
        <a:sysClr val="windowText" lastClr="000000"/>
      </a:dk1>
      <a:lt1>
        <a:sysClr val="window" lastClr="FFFFFF"/>
      </a:lt1>
      <a:dk2>
        <a:srgbClr val="37302A"/>
      </a:dk2>
      <a:lt2>
        <a:srgbClr val="D0CCB9"/>
      </a:lt2>
      <a:accent1>
        <a:srgbClr val="9E8E5C"/>
      </a:accent1>
      <a:accent2>
        <a:srgbClr val="A09781"/>
      </a:accent2>
      <a:accent3>
        <a:srgbClr val="85776D"/>
      </a:accent3>
      <a:accent4>
        <a:srgbClr val="AEAFA9"/>
      </a:accent4>
      <a:accent5>
        <a:srgbClr val="8D878B"/>
      </a:accent5>
      <a:accent6>
        <a:srgbClr val="6B6149"/>
      </a:accent6>
      <a:hlink>
        <a:srgbClr val="B6A272"/>
      </a:hlink>
      <a:folHlink>
        <a:srgbClr val="8A784F"/>
      </a:folHlink>
    </a:clrScheme>
    <a:fontScheme name="1_Default Desig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3">
        <a:dk1>
          <a:srgbClr val="7B7A8E"/>
        </a:dk1>
        <a:lt1>
          <a:srgbClr val="FFFFFF"/>
        </a:lt1>
        <a:dk2>
          <a:srgbClr val="9B9AB3"/>
        </a:dk2>
        <a:lt2>
          <a:srgbClr val="FFFFFF"/>
        </a:lt2>
        <a:accent1>
          <a:srgbClr val="807EB0"/>
        </a:accent1>
        <a:accent2>
          <a:srgbClr val="333399"/>
        </a:accent2>
        <a:accent3>
          <a:srgbClr val="CBCAD6"/>
        </a:accent3>
        <a:accent4>
          <a:srgbClr val="DADADA"/>
        </a:accent4>
        <a:accent5>
          <a:srgbClr val="C0C0D4"/>
        </a:accent5>
        <a:accent6>
          <a:srgbClr val="2D2D8A"/>
        </a:accent6>
        <a:hlink>
          <a:srgbClr val="DEE8F9"/>
        </a:hlink>
        <a:folHlink>
          <a:srgbClr val="D1CFFB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Simple_training.potx</Template>
  <TotalTime>77</TotalTime>
  <Words>210</Words>
  <Application>Microsoft Office PowerPoint</Application>
  <PresentationFormat>On-screen Show (4:3)</PresentationFormat>
  <Paragraphs>62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ＭＳ Ｐゴシック</vt:lpstr>
      <vt:lpstr>Arial</vt:lpstr>
      <vt:lpstr>TM10220963</vt:lpstr>
      <vt:lpstr>CPE 301 Project Presentation</vt:lpstr>
      <vt:lpstr>AIM &amp; ACCOMPLISHMENT</vt:lpstr>
      <vt:lpstr>SCHEMATICS</vt:lpstr>
      <vt:lpstr>DESIGN STAGES</vt:lpstr>
      <vt:lpstr>CODE DEVELOPMENT</vt:lpstr>
      <vt:lpstr>DEMO SNAPSHOT/VIDEO</vt:lpstr>
      <vt:lpstr>Group Projects</vt:lpstr>
      <vt:lpstr>Group Projects</vt:lpstr>
    </vt:vector>
  </TitlesOfParts>
  <Company>University of Nevada Las Vegas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CPE 301 Project Presentation</dc:title>
  <dc:creator>Venkatesan Muthukumar</dc:creator>
  <cp:lastModifiedBy>david pajar</cp:lastModifiedBy>
  <cp:revision>7</cp:revision>
  <dcterms:created xsi:type="dcterms:W3CDTF">2015-05-11T03:56:13Z</dcterms:created>
  <dcterms:modified xsi:type="dcterms:W3CDTF">2018-05-12T04:32:44Z</dcterms:modified>
</cp:coreProperties>
</file>