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9680"/>
    <a:srgbClr val="1C8979"/>
    <a:srgbClr val="84E9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4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1CC70-1517-4D02-A712-9E68AF87EA56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C0B12-DAC4-4A49-8383-67B23201A7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0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386B-F506-1C94-7967-AFC6A834CF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09A7D3-3902-6F52-048C-C24DE6A533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9A3A0-2E69-12E6-A8C0-A389CDDC5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8C151-BCB1-EED2-C05F-0A30E937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0D79C-C7D3-D185-4DAA-2A18F2F04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557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75DE9-865D-9EAD-B4EE-BD0FB7CBC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0264A7-2782-179C-8B2A-280000EC1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A820B-83E8-E357-D7E7-99E91A256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9D4AA-1713-1B12-091C-91888FA28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4A880-A87E-048C-382D-A9DBED3EC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21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F367CA-4B92-9391-5990-1847F4B0B1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37AD2D-DCBA-4663-4490-C59A6975A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8E126-0EC9-35CD-6BFB-CEB327FEB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0E452-2F85-BC1A-F455-CAD520381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625E5-1ACD-891B-DB3C-563EECD8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9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D713-AD13-47DA-27EB-F701E97AB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DACA7-A885-9A83-3E47-B39CC0CD4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DAB0D-5E0C-309C-6393-F4FB816CE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FAEC4-2786-485E-7B3D-11C53FF56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968B4-8862-7C8E-FDFC-9733651E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86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2B5D4-BD0F-E739-FA2A-EC2FD2620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486AA-79FC-67CF-6622-6F25000B0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A36E8-4FFE-EBC8-E12D-B4616EA9B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4D6F2-E3B3-A5A2-C01B-8C3C8A1D2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990DD-48C9-2FFA-D023-BFCD049B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2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10A48-D3F3-426B-0199-4FC77D48F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5DC11-78EC-9E8D-C8D2-E89B36E911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1EEBC7-EAA1-ED9E-6683-CC04010DD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1696B9-910D-0BF6-1AAE-3DFB03729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B8CB7-6384-B808-7CFA-7EDA3CB71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159EA-9F52-9405-66D3-41A037DA2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9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42CB-AC1F-986C-517B-CF6B9AC32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65F76-0776-34E3-E770-BC4F507BC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2A1EB-9469-2EF8-C99C-CB0D23878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E4A1E0-2E36-F156-5235-CDEE31F561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B04E00-9BCC-6025-BF34-776CD327B3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DED5B6-E920-F8E3-6C22-D373C338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B4AE22-7776-243B-B147-B0B831829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BC5D4-AD9A-B11D-98F1-05F2E5B31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9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C2D79-99CC-B965-7DAF-CC000ED9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250EC-9D0E-64D1-6782-5789A5FE0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F6B44-5922-211E-1396-AEFEA2351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BE699-E131-5B19-1CAE-450F67463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44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0E8E03-47EC-B775-442B-B22191744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A5823-66DC-2D90-FB7A-0A745BE02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7B1B50-DB22-4FD1-E261-A4840BE5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6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A8F7-3CBA-F36B-00E6-B87C9F11B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77097-4984-1883-B305-44903E1BCC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BCE487-23AF-B241-D760-153B1A94A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14E01-4A72-0D95-6926-31317CDC0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9D0B2-810E-481E-47ED-899A6A05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25ABA3-B088-F68B-9F4F-9A81EF10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57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2926-8FA7-8EA1-5557-215AD788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EAC56-1808-BDCB-D817-FBCDE3F14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0CD178-5784-B649-E37C-ADF28821B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6B2E2-A825-5632-1790-13228881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27CD7-63F2-45BE-9E95-E93FC6C0484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3CB5C-0A27-2FEB-8A40-256A4E4CC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886EF-C491-0CD9-FD8F-BDC90472B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14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84744-3801-E4C1-9E93-6131B1F4A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293A8-BC29-38B2-879B-9E6787547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396A9-19E4-BF16-2300-30BE99CC3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427CD7-63F2-45BE-9E95-E93FC6C0484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57594-4F82-77D1-6F01-8408682D8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12FAB-687F-19F2-6F28-FD0CC93240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74171A-7688-4A0F-8841-E08B9AE9B7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032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4BA61B2-BD66-0368-4174-251EFDB283C7}"/>
              </a:ext>
            </a:extLst>
          </p:cNvPr>
          <p:cNvSpPr/>
          <p:nvPr/>
        </p:nvSpPr>
        <p:spPr>
          <a:xfrm>
            <a:off x="0" y="45719"/>
            <a:ext cx="12191999" cy="6812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C14D0CD-83B8-29E7-2813-5AE0B326D77D}"/>
              </a:ext>
            </a:extLst>
          </p:cNvPr>
          <p:cNvSpPr/>
          <p:nvPr/>
        </p:nvSpPr>
        <p:spPr>
          <a:xfrm>
            <a:off x="-2" y="1015674"/>
            <a:ext cx="12192002" cy="5843228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31CE1DC-0C49-0AE2-5005-3EEEE4AB949B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gradFill flip="none" rotWithShape="1">
            <a:gsLst>
              <a:gs pos="50000">
                <a:srgbClr val="239680"/>
              </a:gs>
              <a:gs pos="0">
                <a:srgbClr val="84E9AB"/>
              </a:gs>
              <a:gs pos="100000">
                <a:srgbClr val="1C897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17A0E92-1045-966A-31D0-8DB96065981A}"/>
              </a:ext>
            </a:extLst>
          </p:cNvPr>
          <p:cNvSpPr/>
          <p:nvPr/>
        </p:nvSpPr>
        <p:spPr>
          <a:xfrm>
            <a:off x="3085323" y="110269"/>
            <a:ext cx="9042401" cy="654838"/>
          </a:xfrm>
          <a:prstGeom prst="roundRect">
            <a:avLst>
              <a:gd name="adj" fmla="val 5980"/>
            </a:avLst>
          </a:prstGeom>
          <a:solidFill>
            <a:srgbClr val="F2F4F7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5D33EA-0B4D-A8EB-C571-33D8DB283F4A}"/>
              </a:ext>
            </a:extLst>
          </p:cNvPr>
          <p:cNvCxnSpPr>
            <a:cxnSpLocks/>
          </p:cNvCxnSpPr>
          <p:nvPr/>
        </p:nvCxnSpPr>
        <p:spPr>
          <a:xfrm>
            <a:off x="0" y="1014770"/>
            <a:ext cx="12191999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355C2EE-849F-94A9-2F73-FBDC8AFF69BE}"/>
              </a:ext>
            </a:extLst>
          </p:cNvPr>
          <p:cNvCxnSpPr>
            <a:cxnSpLocks/>
          </p:cNvCxnSpPr>
          <p:nvPr/>
        </p:nvCxnSpPr>
        <p:spPr>
          <a:xfrm flipV="1">
            <a:off x="979806" y="842678"/>
            <a:ext cx="130629" cy="175015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12D020-FF94-089A-0314-7F6571EDDA44}"/>
              </a:ext>
            </a:extLst>
          </p:cNvPr>
          <p:cNvCxnSpPr>
            <a:cxnSpLocks/>
          </p:cNvCxnSpPr>
          <p:nvPr/>
        </p:nvCxnSpPr>
        <p:spPr>
          <a:xfrm flipV="1">
            <a:off x="2240658" y="842678"/>
            <a:ext cx="130629" cy="175015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B6AF470-79AA-23EA-58A1-3D022014C141}"/>
              </a:ext>
            </a:extLst>
          </p:cNvPr>
          <p:cNvSpPr/>
          <p:nvPr/>
        </p:nvSpPr>
        <p:spPr>
          <a:xfrm>
            <a:off x="64274" y="2982057"/>
            <a:ext cx="5978717" cy="1692682"/>
          </a:xfrm>
          <a:prstGeom prst="roundRect">
            <a:avLst>
              <a:gd name="adj" fmla="val 3700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3A65684C-8ADF-A513-2370-1F8E85B05F61}"/>
              </a:ext>
            </a:extLst>
          </p:cNvPr>
          <p:cNvSpPr/>
          <p:nvPr/>
        </p:nvSpPr>
        <p:spPr>
          <a:xfrm>
            <a:off x="6149009" y="2982057"/>
            <a:ext cx="5978715" cy="1692682"/>
          </a:xfrm>
          <a:prstGeom prst="roundRect">
            <a:avLst>
              <a:gd name="adj" fmla="val 3700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E221F8F9-7E99-6B98-CA44-C8636CEF8DE7}"/>
              </a:ext>
            </a:extLst>
          </p:cNvPr>
          <p:cNvSpPr/>
          <p:nvPr/>
        </p:nvSpPr>
        <p:spPr>
          <a:xfrm>
            <a:off x="64274" y="1146962"/>
            <a:ext cx="5978717" cy="1692682"/>
          </a:xfrm>
          <a:prstGeom prst="roundRect">
            <a:avLst>
              <a:gd name="adj" fmla="val 3700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3A4ADD44-0F30-CB49-0C38-E33AF6AFCC0F}"/>
              </a:ext>
            </a:extLst>
          </p:cNvPr>
          <p:cNvSpPr/>
          <p:nvPr/>
        </p:nvSpPr>
        <p:spPr>
          <a:xfrm>
            <a:off x="6149009" y="1146962"/>
            <a:ext cx="5978715" cy="1692682"/>
          </a:xfrm>
          <a:prstGeom prst="roundRect">
            <a:avLst>
              <a:gd name="adj" fmla="val 3700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DABF200-CA77-6A77-3D13-177B62EE64DD}"/>
              </a:ext>
            </a:extLst>
          </p:cNvPr>
          <p:cNvCxnSpPr>
            <a:cxnSpLocks/>
            <a:endCxn id="49" idx="1"/>
          </p:cNvCxnSpPr>
          <p:nvPr/>
        </p:nvCxnSpPr>
        <p:spPr>
          <a:xfrm flipH="1">
            <a:off x="64274" y="1993303"/>
            <a:ext cx="1169723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0D162F0-A8A3-FD69-CB7A-E43FC516AF5A}"/>
              </a:ext>
            </a:extLst>
          </p:cNvPr>
          <p:cNvCxnSpPr>
            <a:cxnSpLocks/>
          </p:cNvCxnSpPr>
          <p:nvPr/>
        </p:nvCxnSpPr>
        <p:spPr>
          <a:xfrm flipV="1">
            <a:off x="1233997" y="1151996"/>
            <a:ext cx="0" cy="1682583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7179198B-AA7B-D88D-C360-89D15BD7DC96}"/>
              </a:ext>
            </a:extLst>
          </p:cNvPr>
          <p:cNvSpPr/>
          <p:nvPr/>
        </p:nvSpPr>
        <p:spPr>
          <a:xfrm>
            <a:off x="64274" y="4760654"/>
            <a:ext cx="9000213" cy="2008244"/>
          </a:xfrm>
          <a:prstGeom prst="roundRect">
            <a:avLst>
              <a:gd name="adj" fmla="val 3700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6EDE8924-8F2B-818F-BACA-7ECCB815F9BE}"/>
              </a:ext>
            </a:extLst>
          </p:cNvPr>
          <p:cNvSpPr/>
          <p:nvPr/>
        </p:nvSpPr>
        <p:spPr>
          <a:xfrm>
            <a:off x="9163879" y="4762748"/>
            <a:ext cx="2963845" cy="2008244"/>
          </a:xfrm>
          <a:prstGeom prst="roundRect">
            <a:avLst>
              <a:gd name="adj" fmla="val 3700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6FB5B1-C7DD-D9ED-F7F4-BF64F779CF8A}"/>
              </a:ext>
            </a:extLst>
          </p:cNvPr>
          <p:cNvCxnSpPr>
            <a:cxnSpLocks/>
            <a:endCxn id="27" idx="1"/>
          </p:cNvCxnSpPr>
          <p:nvPr/>
        </p:nvCxnSpPr>
        <p:spPr>
          <a:xfrm flipH="1">
            <a:off x="64274" y="3823364"/>
            <a:ext cx="1169723" cy="5034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A2C04A0-4253-5261-DF3E-56FE58F2A7E5}"/>
              </a:ext>
            </a:extLst>
          </p:cNvPr>
          <p:cNvCxnSpPr>
            <a:cxnSpLocks/>
          </p:cNvCxnSpPr>
          <p:nvPr/>
        </p:nvCxnSpPr>
        <p:spPr>
          <a:xfrm flipV="1">
            <a:off x="1233997" y="2982057"/>
            <a:ext cx="0" cy="1682583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68C22EF-E3DE-E37A-0ABC-6920780D639F}"/>
              </a:ext>
            </a:extLst>
          </p:cNvPr>
          <p:cNvCxnSpPr>
            <a:cxnSpLocks/>
          </p:cNvCxnSpPr>
          <p:nvPr/>
        </p:nvCxnSpPr>
        <p:spPr>
          <a:xfrm flipH="1">
            <a:off x="6157064" y="1988269"/>
            <a:ext cx="1169723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2CA6B52-8F82-21A1-94D0-A13A4A6A4B6B}"/>
              </a:ext>
            </a:extLst>
          </p:cNvPr>
          <p:cNvCxnSpPr>
            <a:cxnSpLocks/>
          </p:cNvCxnSpPr>
          <p:nvPr/>
        </p:nvCxnSpPr>
        <p:spPr>
          <a:xfrm flipV="1">
            <a:off x="7326787" y="1146962"/>
            <a:ext cx="0" cy="1682583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FE46877-73A5-E88F-6460-96D50A38F75A}"/>
              </a:ext>
            </a:extLst>
          </p:cNvPr>
          <p:cNvCxnSpPr>
            <a:cxnSpLocks/>
          </p:cNvCxnSpPr>
          <p:nvPr/>
        </p:nvCxnSpPr>
        <p:spPr>
          <a:xfrm flipH="1">
            <a:off x="6157064" y="3833463"/>
            <a:ext cx="1169723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9896FD4-0672-91A5-2F3E-3CB809C9CE6B}"/>
              </a:ext>
            </a:extLst>
          </p:cNvPr>
          <p:cNvCxnSpPr>
            <a:cxnSpLocks/>
          </p:cNvCxnSpPr>
          <p:nvPr/>
        </p:nvCxnSpPr>
        <p:spPr>
          <a:xfrm flipV="1">
            <a:off x="7326787" y="2992156"/>
            <a:ext cx="0" cy="1682583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48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ECD6C-DE52-587B-11A1-CA811D173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02C9FC3-45DF-FE60-D0ED-2669035FADBF}"/>
              </a:ext>
            </a:extLst>
          </p:cNvPr>
          <p:cNvSpPr/>
          <p:nvPr/>
        </p:nvSpPr>
        <p:spPr>
          <a:xfrm>
            <a:off x="0" y="45719"/>
            <a:ext cx="12191999" cy="6812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93B670-9DEE-3936-F233-2278671F4C30}"/>
              </a:ext>
            </a:extLst>
          </p:cNvPr>
          <p:cNvSpPr/>
          <p:nvPr/>
        </p:nvSpPr>
        <p:spPr>
          <a:xfrm>
            <a:off x="-2" y="1015674"/>
            <a:ext cx="12192002" cy="5843228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F18AA0-40C5-0626-2AD1-C0B114624074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gradFill flip="none" rotWithShape="1">
            <a:gsLst>
              <a:gs pos="50000">
                <a:srgbClr val="239680"/>
              </a:gs>
              <a:gs pos="0">
                <a:srgbClr val="84E9AB"/>
              </a:gs>
              <a:gs pos="100000">
                <a:srgbClr val="1C897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9832F84-091B-4416-1C44-BE916B898CDE}"/>
              </a:ext>
            </a:extLst>
          </p:cNvPr>
          <p:cNvSpPr/>
          <p:nvPr/>
        </p:nvSpPr>
        <p:spPr>
          <a:xfrm>
            <a:off x="3085323" y="110269"/>
            <a:ext cx="9042401" cy="654838"/>
          </a:xfrm>
          <a:prstGeom prst="roundRect">
            <a:avLst>
              <a:gd name="adj" fmla="val 5980"/>
            </a:avLst>
          </a:prstGeom>
          <a:solidFill>
            <a:srgbClr val="F2F4F7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55B7F-76C0-AFDC-B162-ED473BC1E8CB}"/>
              </a:ext>
            </a:extLst>
          </p:cNvPr>
          <p:cNvCxnSpPr>
            <a:cxnSpLocks/>
          </p:cNvCxnSpPr>
          <p:nvPr/>
        </p:nvCxnSpPr>
        <p:spPr>
          <a:xfrm>
            <a:off x="0" y="1014770"/>
            <a:ext cx="12191999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5DF4ED0-0B8C-4B10-EE22-E72C41EF8A95}"/>
              </a:ext>
            </a:extLst>
          </p:cNvPr>
          <p:cNvCxnSpPr>
            <a:cxnSpLocks/>
          </p:cNvCxnSpPr>
          <p:nvPr/>
        </p:nvCxnSpPr>
        <p:spPr>
          <a:xfrm flipV="1">
            <a:off x="979806" y="842678"/>
            <a:ext cx="130629" cy="175015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59FA1F-520D-57F4-F826-BCB134D5EF75}"/>
              </a:ext>
            </a:extLst>
          </p:cNvPr>
          <p:cNvCxnSpPr>
            <a:cxnSpLocks/>
          </p:cNvCxnSpPr>
          <p:nvPr/>
        </p:nvCxnSpPr>
        <p:spPr>
          <a:xfrm flipV="1">
            <a:off x="2240658" y="842678"/>
            <a:ext cx="130629" cy="175015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7E01B93-3A98-5FE0-808A-263F267117EC}"/>
              </a:ext>
            </a:extLst>
          </p:cNvPr>
          <p:cNvSpPr/>
          <p:nvPr/>
        </p:nvSpPr>
        <p:spPr>
          <a:xfrm>
            <a:off x="64277" y="1811669"/>
            <a:ext cx="12063448" cy="4936061"/>
          </a:xfrm>
          <a:prstGeom prst="roundRect">
            <a:avLst>
              <a:gd name="adj" fmla="val 2103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94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FE92C-5431-4A9F-72A6-C1600861B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6B6131A-260A-1297-45B7-B6F8AA0694ED}"/>
              </a:ext>
            </a:extLst>
          </p:cNvPr>
          <p:cNvSpPr/>
          <p:nvPr/>
        </p:nvSpPr>
        <p:spPr>
          <a:xfrm>
            <a:off x="0" y="45719"/>
            <a:ext cx="12191999" cy="68122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578E996-F275-EF8F-ABBA-1E29F0159A2F}"/>
              </a:ext>
            </a:extLst>
          </p:cNvPr>
          <p:cNvSpPr/>
          <p:nvPr/>
        </p:nvSpPr>
        <p:spPr>
          <a:xfrm>
            <a:off x="-2" y="1015674"/>
            <a:ext cx="12192002" cy="5843228"/>
          </a:xfrm>
          <a:prstGeom prst="rect">
            <a:avLst/>
          </a:prstGeom>
          <a:solidFill>
            <a:srgbClr val="F9FA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62160EA-7E21-0525-B2B0-3DADBCC9ECE6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gradFill flip="none" rotWithShape="1">
            <a:gsLst>
              <a:gs pos="50000">
                <a:srgbClr val="239680"/>
              </a:gs>
              <a:gs pos="0">
                <a:srgbClr val="84E9AB"/>
              </a:gs>
              <a:gs pos="100000">
                <a:srgbClr val="1C8979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B2AC0DC-E6EE-95DD-3782-9AFF026E285D}"/>
              </a:ext>
            </a:extLst>
          </p:cNvPr>
          <p:cNvSpPr/>
          <p:nvPr/>
        </p:nvSpPr>
        <p:spPr>
          <a:xfrm>
            <a:off x="3085323" y="110269"/>
            <a:ext cx="9042401" cy="654838"/>
          </a:xfrm>
          <a:prstGeom prst="roundRect">
            <a:avLst>
              <a:gd name="adj" fmla="val 5980"/>
            </a:avLst>
          </a:prstGeom>
          <a:solidFill>
            <a:srgbClr val="F2F4F7"/>
          </a:solidFill>
          <a:ln w="12700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02A875-35A0-A92A-4F86-23EBAAD5CDAC}"/>
              </a:ext>
            </a:extLst>
          </p:cNvPr>
          <p:cNvCxnSpPr>
            <a:cxnSpLocks/>
          </p:cNvCxnSpPr>
          <p:nvPr/>
        </p:nvCxnSpPr>
        <p:spPr>
          <a:xfrm>
            <a:off x="0" y="1014770"/>
            <a:ext cx="12191999" cy="0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DF1BCF6-460E-B1ED-4B2F-CDF4BF63D9F1}"/>
              </a:ext>
            </a:extLst>
          </p:cNvPr>
          <p:cNvCxnSpPr>
            <a:cxnSpLocks/>
          </p:cNvCxnSpPr>
          <p:nvPr/>
        </p:nvCxnSpPr>
        <p:spPr>
          <a:xfrm flipV="1">
            <a:off x="979806" y="842678"/>
            <a:ext cx="130629" cy="175015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3AC53BB-83E9-500E-475D-C0FCDDBD3ACF}"/>
              </a:ext>
            </a:extLst>
          </p:cNvPr>
          <p:cNvCxnSpPr>
            <a:cxnSpLocks/>
          </p:cNvCxnSpPr>
          <p:nvPr/>
        </p:nvCxnSpPr>
        <p:spPr>
          <a:xfrm flipV="1">
            <a:off x="2240658" y="842678"/>
            <a:ext cx="130629" cy="175015"/>
          </a:xfrm>
          <a:prstGeom prst="line">
            <a:avLst/>
          </a:prstGeom>
          <a:ln w="19050">
            <a:solidFill>
              <a:srgbClr val="E6E6E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C827F60-5708-138F-1E25-B6FBA8E2C2B4}"/>
              </a:ext>
            </a:extLst>
          </p:cNvPr>
          <p:cNvSpPr/>
          <p:nvPr/>
        </p:nvSpPr>
        <p:spPr>
          <a:xfrm>
            <a:off x="64277" y="1264435"/>
            <a:ext cx="12063448" cy="5483296"/>
          </a:xfrm>
          <a:prstGeom prst="roundRect">
            <a:avLst>
              <a:gd name="adj" fmla="val 2103"/>
            </a:avLst>
          </a:prstGeom>
          <a:solidFill>
            <a:schemeClr val="bg1"/>
          </a:solidFill>
          <a:ln w="15875">
            <a:solidFill>
              <a:srgbClr val="E6E6E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77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4130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Justin Martin</dc:creator>
  <cp:lastModifiedBy>Justin Martin</cp:lastModifiedBy>
  <cp:revision>4</cp:revision>
  <dcterms:created xsi:type="dcterms:W3CDTF">2025-03-19T16:01:12Z</dcterms:created>
  <dcterms:modified xsi:type="dcterms:W3CDTF">2025-04-11T02:01:20Z</dcterms:modified>
</cp:coreProperties>
</file>