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7"/>
  </p:notesMasterIdLst>
  <p:sldIdLst>
    <p:sldId id="256" r:id="rId2"/>
    <p:sldId id="331" r:id="rId3"/>
    <p:sldId id="348" r:id="rId4"/>
    <p:sldId id="356" r:id="rId5"/>
    <p:sldId id="357" r:id="rId6"/>
    <p:sldId id="366" r:id="rId7"/>
    <p:sldId id="349" r:id="rId8"/>
    <p:sldId id="359" r:id="rId9"/>
    <p:sldId id="360" r:id="rId10"/>
    <p:sldId id="361" r:id="rId11"/>
    <p:sldId id="369" r:id="rId12"/>
    <p:sldId id="367" r:id="rId13"/>
    <p:sldId id="368" r:id="rId14"/>
    <p:sldId id="370" r:id="rId15"/>
    <p:sldId id="292" r:id="rId16"/>
  </p:sldIdLst>
  <p:sldSz cx="9144000" cy="5143500" type="screen16x9"/>
  <p:notesSz cx="6858000" cy="9144000"/>
  <p:embeddedFontLst>
    <p:embeddedFont>
      <p:font typeface="Raleway Light" panose="020B0604020202020204" charset="0"/>
      <p:regular r:id="rId18"/>
      <p:bold r:id="rId19"/>
      <p:italic r:id="rId20"/>
      <p:boldItalic r:id="rId21"/>
    </p:embeddedFont>
    <p:embeddedFont>
      <p:font typeface="Raleway ExtraBold" panose="020B0604020202020204" charset="0"/>
      <p:bold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DC07F3D4-C011-49BC-85AB-1C175F57A158}">
  <a:tblStyle styleId="{DC07F3D4-C011-49BC-85AB-1C175F57A15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35" autoAdjust="0"/>
    <p:restoredTop sz="94660"/>
  </p:normalViewPr>
  <p:slideViewPr>
    <p:cSldViewPr>
      <p:cViewPr>
        <p:scale>
          <a:sx n="109" d="100"/>
          <a:sy n="109" d="100"/>
        </p:scale>
        <p:origin x="-138" y="2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911782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FB6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B600"/>
                </a:solidFill>
              </a:defRPr>
            </a:lvl1pPr>
            <a:lvl2pPr lvl="1">
              <a:buNone/>
              <a:defRPr>
                <a:solidFill>
                  <a:srgbClr val="FFB600"/>
                </a:solidFill>
              </a:defRPr>
            </a:lvl2pPr>
            <a:lvl3pPr lvl="2">
              <a:buNone/>
              <a:defRPr>
                <a:solidFill>
                  <a:srgbClr val="FFB600"/>
                </a:solidFill>
              </a:defRPr>
            </a:lvl3pPr>
            <a:lvl4pPr lvl="3">
              <a:buNone/>
              <a:defRPr>
                <a:solidFill>
                  <a:srgbClr val="FFB600"/>
                </a:solidFill>
              </a:defRPr>
            </a:lvl4pPr>
            <a:lvl5pPr lvl="4">
              <a:buNone/>
              <a:defRPr>
                <a:solidFill>
                  <a:srgbClr val="FFB600"/>
                </a:solidFill>
              </a:defRPr>
            </a:lvl5pPr>
            <a:lvl6pPr lvl="5">
              <a:buNone/>
              <a:defRPr>
                <a:solidFill>
                  <a:srgbClr val="FFB600"/>
                </a:solidFill>
              </a:defRPr>
            </a:lvl6pPr>
            <a:lvl7pPr lvl="6">
              <a:buNone/>
              <a:defRPr>
                <a:solidFill>
                  <a:srgbClr val="FFB600"/>
                </a:solidFill>
              </a:defRPr>
            </a:lvl7pPr>
            <a:lvl8pPr lvl="7">
              <a:buNone/>
              <a:defRPr>
                <a:solidFill>
                  <a:srgbClr val="FFB600"/>
                </a:solidFill>
              </a:defRPr>
            </a:lvl8pPr>
            <a:lvl9pPr lvl="8">
              <a:buNone/>
              <a:defRPr>
                <a:solidFill>
                  <a:srgbClr val="FFB600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kahoot.it/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4632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Projeto Final </a:t>
            </a:r>
            <a:r>
              <a:rPr lang="en" sz="3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en" sz="3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Casulo Evolução</a:t>
            </a:r>
            <a:r>
              <a:rPr lang="en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" sz="4400" dirty="0" smtClean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2018.</a:t>
            </a:r>
            <a:r>
              <a:rPr lang="en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9" name="Google Shape;480;p38"/>
          <p:cNvGrpSpPr/>
          <p:nvPr/>
        </p:nvGrpSpPr>
        <p:grpSpPr>
          <a:xfrm>
            <a:off x="7820540" y="339502"/>
            <a:ext cx="939055" cy="936104"/>
            <a:chOff x="2594325" y="1627175"/>
            <a:chExt cx="440850" cy="440850"/>
          </a:xfrm>
          <a:solidFill>
            <a:schemeClr val="bg1"/>
          </a:solidFill>
        </p:grpSpPr>
        <p:sp>
          <p:nvSpPr>
            <p:cNvPr id="10" name="Google Shape;481;p38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82;p38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83;p38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0" t="0" r="0" b="0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456;p38"/>
          <p:cNvSpPr/>
          <p:nvPr/>
        </p:nvSpPr>
        <p:spPr>
          <a:xfrm>
            <a:off x="7996084" y="411510"/>
            <a:ext cx="752380" cy="774410"/>
          </a:xfrm>
          <a:custGeom>
            <a:avLst/>
            <a:gdLst/>
            <a:ahLst/>
            <a:cxnLst/>
            <a:rect l="0" t="0" r="0" b="0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103" y="3774811"/>
            <a:ext cx="1124744" cy="843558"/>
          </a:xfrm>
          <a:prstGeom prst="rect">
            <a:avLst/>
          </a:prstGeom>
        </p:spPr>
      </p:pic>
      <p:sp>
        <p:nvSpPr>
          <p:cNvPr id="12" name="Google Shape;80;p14"/>
          <p:cNvSpPr txBox="1">
            <a:spLocks/>
          </p:cNvSpPr>
          <p:nvPr/>
        </p:nvSpPr>
        <p:spPr>
          <a:xfrm>
            <a:off x="707784" y="771550"/>
            <a:ext cx="3864216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rPr lang="pt-BR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Descrição...</a:t>
            </a:r>
            <a:endParaRPr lang="pt-BR" sz="2000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293885"/>
            <a:ext cx="5913080" cy="3324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815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456;p38"/>
          <p:cNvSpPr/>
          <p:nvPr/>
        </p:nvSpPr>
        <p:spPr>
          <a:xfrm>
            <a:off x="7996084" y="411510"/>
            <a:ext cx="752380" cy="774410"/>
          </a:xfrm>
          <a:custGeom>
            <a:avLst/>
            <a:gdLst/>
            <a:ahLst/>
            <a:cxnLst/>
            <a:rect l="0" t="0" r="0" b="0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103" y="3774811"/>
            <a:ext cx="1124744" cy="843558"/>
          </a:xfrm>
          <a:prstGeom prst="rect">
            <a:avLst/>
          </a:prstGeom>
        </p:spPr>
      </p:pic>
      <p:sp>
        <p:nvSpPr>
          <p:cNvPr id="12" name="Google Shape;80;p14"/>
          <p:cNvSpPr txBox="1">
            <a:spLocks/>
          </p:cNvSpPr>
          <p:nvPr/>
        </p:nvSpPr>
        <p:spPr>
          <a:xfrm>
            <a:off x="707784" y="771550"/>
            <a:ext cx="3864216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rPr lang="pt-BR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Descrição/ Foto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04" t="1702" r="48468" b="69653"/>
          <a:stretch/>
        </p:blipFill>
        <p:spPr bwMode="auto">
          <a:xfrm>
            <a:off x="1384662" y="1735460"/>
            <a:ext cx="4771513" cy="1934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tângulo 2"/>
          <p:cNvSpPr/>
          <p:nvPr/>
        </p:nvSpPr>
        <p:spPr>
          <a:xfrm>
            <a:off x="3635896" y="2067694"/>
            <a:ext cx="2304256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198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456;p38"/>
          <p:cNvSpPr/>
          <p:nvPr/>
        </p:nvSpPr>
        <p:spPr>
          <a:xfrm>
            <a:off x="7996084" y="411510"/>
            <a:ext cx="752380" cy="774410"/>
          </a:xfrm>
          <a:custGeom>
            <a:avLst/>
            <a:gdLst/>
            <a:ahLst/>
            <a:cxnLst/>
            <a:rect l="0" t="0" r="0" b="0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103" y="3774811"/>
            <a:ext cx="1124744" cy="843558"/>
          </a:xfrm>
          <a:prstGeom prst="rect">
            <a:avLst/>
          </a:prstGeom>
        </p:spPr>
      </p:pic>
      <p:sp>
        <p:nvSpPr>
          <p:cNvPr id="12" name="Google Shape;80;p14"/>
          <p:cNvSpPr txBox="1">
            <a:spLocks/>
          </p:cNvSpPr>
          <p:nvPr/>
        </p:nvSpPr>
        <p:spPr>
          <a:xfrm>
            <a:off x="707784" y="771550"/>
            <a:ext cx="3864216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rPr lang="pt-BR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Recursos...</a:t>
            </a:r>
            <a:endParaRPr lang="pt-BR" sz="2000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640" y="1203598"/>
            <a:ext cx="5966664" cy="3354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069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456;p38"/>
          <p:cNvSpPr/>
          <p:nvPr/>
        </p:nvSpPr>
        <p:spPr>
          <a:xfrm>
            <a:off x="7996084" y="411510"/>
            <a:ext cx="752380" cy="774410"/>
          </a:xfrm>
          <a:custGeom>
            <a:avLst/>
            <a:gdLst/>
            <a:ahLst/>
            <a:cxnLst/>
            <a:rect l="0" t="0" r="0" b="0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103" y="3774811"/>
            <a:ext cx="1124744" cy="843558"/>
          </a:xfrm>
          <a:prstGeom prst="rect">
            <a:avLst/>
          </a:prstGeom>
        </p:spPr>
      </p:pic>
      <p:sp>
        <p:nvSpPr>
          <p:cNvPr id="12" name="Google Shape;80;p14"/>
          <p:cNvSpPr txBox="1">
            <a:spLocks/>
          </p:cNvSpPr>
          <p:nvPr/>
        </p:nvSpPr>
        <p:spPr>
          <a:xfrm>
            <a:off x="707784" y="771550"/>
            <a:ext cx="3864216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rPr lang="pt-BR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Redes Sociais...</a:t>
            </a:r>
            <a:endParaRPr lang="pt-BR" sz="2000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5" t="20076" r="17721" b="18045"/>
          <a:stretch/>
        </p:blipFill>
        <p:spPr bwMode="auto">
          <a:xfrm>
            <a:off x="1331640" y="1423496"/>
            <a:ext cx="6154671" cy="258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52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456;p38"/>
          <p:cNvSpPr/>
          <p:nvPr/>
        </p:nvSpPr>
        <p:spPr>
          <a:xfrm>
            <a:off x="7996084" y="411510"/>
            <a:ext cx="752380" cy="774410"/>
          </a:xfrm>
          <a:custGeom>
            <a:avLst/>
            <a:gdLst/>
            <a:ahLst/>
            <a:cxnLst/>
            <a:rect l="0" t="0" r="0" b="0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103" y="3774811"/>
            <a:ext cx="1124744" cy="843558"/>
          </a:xfrm>
          <a:prstGeom prst="rect">
            <a:avLst/>
          </a:prstGeom>
        </p:spPr>
      </p:pic>
      <p:sp>
        <p:nvSpPr>
          <p:cNvPr id="12" name="Google Shape;80;p14"/>
          <p:cNvSpPr txBox="1">
            <a:spLocks/>
          </p:cNvSpPr>
          <p:nvPr/>
        </p:nvSpPr>
        <p:spPr>
          <a:xfrm>
            <a:off x="707784" y="771550"/>
            <a:ext cx="3864216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rPr lang="pt-BR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Ícones</a:t>
            </a:r>
            <a:endParaRPr lang="pt-BR" sz="2000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2" t="6104" r="51978" b="65971"/>
          <a:stretch/>
        </p:blipFill>
        <p:spPr bwMode="auto">
          <a:xfrm>
            <a:off x="1259632" y="1445622"/>
            <a:ext cx="4757726" cy="201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tângulo 2"/>
          <p:cNvSpPr/>
          <p:nvPr/>
        </p:nvSpPr>
        <p:spPr>
          <a:xfrm>
            <a:off x="3851920" y="1491630"/>
            <a:ext cx="1800200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067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609;p38"/>
          <p:cNvSpPr/>
          <p:nvPr/>
        </p:nvSpPr>
        <p:spPr>
          <a:xfrm>
            <a:off x="7976625" y="411510"/>
            <a:ext cx="771839" cy="727107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1323778"/>
            <a:ext cx="2434659" cy="2112068"/>
          </a:xfrm>
          <a:prstGeom prst="rect">
            <a:avLst/>
          </a:prstGeom>
        </p:spPr>
      </p:pic>
      <p:sp>
        <p:nvSpPr>
          <p:cNvPr id="23" name="Google Shape;154;p21"/>
          <p:cNvSpPr txBox="1">
            <a:spLocks noGrp="1"/>
          </p:cNvSpPr>
          <p:nvPr>
            <p:ph type="body" idx="1"/>
          </p:nvPr>
        </p:nvSpPr>
        <p:spPr>
          <a:xfrm>
            <a:off x="3491880" y="3435846"/>
            <a:ext cx="2232248" cy="5760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400" b="1" dirty="0" smtClean="0"/>
              <a:t>“Eternos aprendizes”</a:t>
            </a:r>
            <a:endParaRPr sz="1400" b="1" dirty="0"/>
          </a:p>
        </p:txBody>
      </p:sp>
    </p:spTree>
    <p:extLst>
      <p:ext uri="{BB962C8B-B14F-4D97-AF65-F5344CB8AC3E}">
        <p14:creationId xmlns:p14="http://schemas.microsoft.com/office/powerpoint/2010/main" val="380468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ctrTitle" idx="4294967295"/>
          </p:nvPr>
        </p:nvSpPr>
        <p:spPr>
          <a:xfrm>
            <a:off x="2262268" y="2060022"/>
            <a:ext cx="598214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" sz="2400" dirty="0" smtClean="0">
                <a:solidFill>
                  <a:srgbClr val="FFB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momento tão esperado chegou!</a:t>
            </a:r>
            <a:r>
              <a:rPr lang="en" sz="6600" dirty="0" smtClean="0">
                <a:solidFill>
                  <a:srgbClr val="FFB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" sz="6600" dirty="0" smtClean="0">
                <a:solidFill>
                  <a:srgbClr val="FFB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Parabéns a todos que </a:t>
            </a:r>
            <a:r>
              <a:rPr lang="en" sz="16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concluíram</a:t>
            </a:r>
            <a:r>
              <a:rPr lang="en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até aqui!</a:t>
            </a:r>
            <a:endParaRPr sz="2000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Google Shape;456;p38"/>
          <p:cNvSpPr/>
          <p:nvPr/>
        </p:nvSpPr>
        <p:spPr>
          <a:xfrm>
            <a:off x="7996084" y="411510"/>
            <a:ext cx="752380" cy="774410"/>
          </a:xfrm>
          <a:custGeom>
            <a:avLst/>
            <a:gdLst/>
            <a:ahLst/>
            <a:cxnLst/>
            <a:rect l="0" t="0" r="0" b="0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103" y="3774811"/>
            <a:ext cx="1124744" cy="843558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7" y="1779662"/>
            <a:ext cx="1584176" cy="169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31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ctrTitle" idx="4294967295"/>
          </p:nvPr>
        </p:nvSpPr>
        <p:spPr>
          <a:xfrm>
            <a:off x="611560" y="627534"/>
            <a:ext cx="598214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18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Revisamos sobre</a:t>
            </a:r>
            <a:endParaRPr sz="1800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Google Shape;456;p38"/>
          <p:cNvSpPr/>
          <p:nvPr/>
        </p:nvSpPr>
        <p:spPr>
          <a:xfrm>
            <a:off x="7996084" y="411510"/>
            <a:ext cx="752380" cy="774410"/>
          </a:xfrm>
          <a:custGeom>
            <a:avLst/>
            <a:gdLst/>
            <a:ahLst/>
            <a:cxnLst/>
            <a:rect l="0" t="0" r="0" b="0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103" y="3774811"/>
            <a:ext cx="1124744" cy="843558"/>
          </a:xfrm>
          <a:prstGeom prst="rect">
            <a:avLst/>
          </a:prstGeom>
        </p:spPr>
      </p:pic>
      <p:sp>
        <p:nvSpPr>
          <p:cNvPr id="3" name="Retângulo de cantos arredondados 2"/>
          <p:cNvSpPr/>
          <p:nvPr/>
        </p:nvSpPr>
        <p:spPr>
          <a:xfrm>
            <a:off x="1593950" y="1216849"/>
            <a:ext cx="1224136" cy="717254"/>
          </a:xfrm>
          <a:prstGeom prst="roundRect">
            <a:avLst/>
          </a:prstGeom>
          <a:solidFill>
            <a:srgbClr val="FF99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 ExtraBold"/>
                <a:ea typeface="Raleway ExtraBold"/>
                <a:cs typeface="Raleway ExtraBold"/>
                <a:sym typeface="Raleway ExtraBold"/>
              </a:rPr>
              <a:t>HTML</a:t>
            </a:r>
            <a:endParaRPr lang="pt-BR" sz="1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7" name="Retângulo de cantos arredondados 6"/>
          <p:cNvSpPr/>
          <p:nvPr/>
        </p:nvSpPr>
        <p:spPr>
          <a:xfrm>
            <a:off x="755576" y="2211710"/>
            <a:ext cx="1296144" cy="792088"/>
          </a:xfrm>
          <a:prstGeom prst="roundRect">
            <a:avLst/>
          </a:prstGeom>
          <a:solidFill>
            <a:srgbClr val="FF99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 ExtraBold"/>
                <a:ea typeface="Raleway ExtraBold"/>
                <a:cs typeface="Raleway ExtraBold"/>
              </a:rPr>
              <a:t>CSS</a:t>
            </a:r>
            <a:endParaRPr lang="pt-BR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leway ExtraBold"/>
              <a:ea typeface="Raleway ExtraBold"/>
              <a:cs typeface="Raleway ExtraBold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1585376" y="3269185"/>
            <a:ext cx="1512168" cy="936104"/>
          </a:xfrm>
          <a:prstGeom prst="roundRect">
            <a:avLst/>
          </a:prstGeom>
          <a:solidFill>
            <a:srgbClr val="FF99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 ExtraBold"/>
                <a:ea typeface="Raleway ExtraBold"/>
                <a:cs typeface="Raleway ExtraBold"/>
              </a:rPr>
              <a:t>JAVASCRIPT</a:t>
            </a:r>
            <a:endParaRPr lang="pt-BR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leway ExtraBold"/>
              <a:ea typeface="Raleway ExtraBold"/>
              <a:cs typeface="Raleway ExtraBold"/>
            </a:endParaRPr>
          </a:p>
        </p:txBody>
      </p:sp>
      <p:sp>
        <p:nvSpPr>
          <p:cNvPr id="9" name="Google Shape;80;p14"/>
          <p:cNvSpPr txBox="1">
            <a:spLocks/>
          </p:cNvSpPr>
          <p:nvPr/>
        </p:nvSpPr>
        <p:spPr>
          <a:xfrm>
            <a:off x="4292352" y="606020"/>
            <a:ext cx="3231976" cy="525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rPr lang="pt-BR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Iniciamos sobre</a:t>
            </a:r>
          </a:p>
        </p:txBody>
      </p:sp>
      <p:sp>
        <p:nvSpPr>
          <p:cNvPr id="10" name="Retângulo de cantos arredondados 9"/>
          <p:cNvSpPr/>
          <p:nvPr/>
        </p:nvSpPr>
        <p:spPr>
          <a:xfrm>
            <a:off x="4283968" y="1426247"/>
            <a:ext cx="2416460" cy="1570925"/>
          </a:xfrm>
          <a:prstGeom prst="roundRect">
            <a:avLst/>
          </a:prstGeom>
          <a:solidFill>
            <a:srgbClr val="FF99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 ExtraBold"/>
                <a:ea typeface="Raleway ExtraBold"/>
                <a:cs typeface="Raleway ExtraBold"/>
              </a:rPr>
              <a:t>BOOTSTRAP 4</a:t>
            </a:r>
            <a:endParaRPr lang="pt-BR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leway ExtraBold"/>
              <a:ea typeface="Raleway ExtraBold"/>
              <a:cs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2803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456;p38"/>
          <p:cNvSpPr/>
          <p:nvPr/>
        </p:nvSpPr>
        <p:spPr>
          <a:xfrm>
            <a:off x="7996084" y="411510"/>
            <a:ext cx="752380" cy="774410"/>
          </a:xfrm>
          <a:custGeom>
            <a:avLst/>
            <a:gdLst/>
            <a:ahLst/>
            <a:cxnLst/>
            <a:rect l="0" t="0" r="0" b="0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103" y="3774811"/>
            <a:ext cx="1124744" cy="843558"/>
          </a:xfrm>
          <a:prstGeom prst="rect">
            <a:avLst/>
          </a:prstGeom>
        </p:spPr>
      </p:pic>
      <p:sp>
        <p:nvSpPr>
          <p:cNvPr id="9" name="Google Shape;80;p14"/>
          <p:cNvSpPr txBox="1">
            <a:spLocks/>
          </p:cNvSpPr>
          <p:nvPr/>
        </p:nvSpPr>
        <p:spPr>
          <a:xfrm>
            <a:off x="1475656" y="1347614"/>
            <a:ext cx="5679864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algn="ctr"/>
            <a:r>
              <a:rPr lang="pt-BR" sz="44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Nosso presente para vocês!</a:t>
            </a:r>
            <a:endParaRPr lang="pt-BR" sz="4400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Google Shape;80;p14"/>
          <p:cNvSpPr txBox="1">
            <a:spLocks/>
          </p:cNvSpPr>
          <p:nvPr/>
        </p:nvSpPr>
        <p:spPr>
          <a:xfrm>
            <a:off x="2546019" y="3011470"/>
            <a:ext cx="3610157" cy="432048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algn="ctr"/>
            <a:r>
              <a:rPr lang="pt-BR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Portfólio!!!</a:t>
            </a:r>
            <a:endParaRPr lang="pt-BR" sz="1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167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456;p38"/>
          <p:cNvSpPr/>
          <p:nvPr/>
        </p:nvSpPr>
        <p:spPr>
          <a:xfrm>
            <a:off x="7996084" y="411510"/>
            <a:ext cx="752380" cy="774410"/>
          </a:xfrm>
          <a:custGeom>
            <a:avLst/>
            <a:gdLst/>
            <a:ahLst/>
            <a:cxnLst/>
            <a:rect l="0" t="0" r="0" b="0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103" y="3774811"/>
            <a:ext cx="1124744" cy="843558"/>
          </a:xfrm>
          <a:prstGeom prst="rect">
            <a:avLst/>
          </a:prstGeom>
        </p:spPr>
      </p:pic>
      <p:sp>
        <p:nvSpPr>
          <p:cNvPr id="9" name="Google Shape;80;p14"/>
          <p:cNvSpPr txBox="1">
            <a:spLocks/>
          </p:cNvSpPr>
          <p:nvPr/>
        </p:nvSpPr>
        <p:spPr>
          <a:xfrm>
            <a:off x="2339752" y="798715"/>
            <a:ext cx="4608512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rPr lang="pt-BR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Vamos adaptar ao seu estilo?</a:t>
            </a:r>
            <a:endParaRPr lang="pt-BR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Google Shape;80;p14"/>
          <p:cNvSpPr txBox="1">
            <a:spLocks/>
          </p:cNvSpPr>
          <p:nvPr/>
        </p:nvSpPr>
        <p:spPr>
          <a:xfrm>
            <a:off x="1479937" y="1491630"/>
            <a:ext cx="5982140" cy="2304256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285750" indent="-285750" algn="ctr">
              <a:buFont typeface="Arial" panose="020B0604020202020204" pitchFamily="34" charset="0"/>
              <a:buChar char="•"/>
            </a:pPr>
            <a:endParaRPr lang="pt-B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Selecione um a fot</a:t>
            </a:r>
            <a:r>
              <a:rPr lang="pt-B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pt-B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Crie uma brev</a:t>
            </a:r>
            <a:r>
              <a:rPr lang="pt-B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 descrição sobre você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pt-B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Pesquise sobre HTML, CSS e </a:t>
            </a:r>
            <a:r>
              <a:rPr lang="pt-BR" sz="1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pt-B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 crie uma breve descrição do que pod</a:t>
            </a:r>
            <a:r>
              <a:rPr lang="pt-B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 fazer com eles</a:t>
            </a:r>
            <a:endParaRPr lang="pt-B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840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456;p38"/>
          <p:cNvSpPr/>
          <p:nvPr/>
        </p:nvSpPr>
        <p:spPr>
          <a:xfrm>
            <a:off x="7996084" y="411510"/>
            <a:ext cx="752380" cy="774410"/>
          </a:xfrm>
          <a:custGeom>
            <a:avLst/>
            <a:gdLst/>
            <a:ahLst/>
            <a:cxnLst/>
            <a:rect l="0" t="0" r="0" b="0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103" y="3774811"/>
            <a:ext cx="1124744" cy="843558"/>
          </a:xfrm>
          <a:prstGeom prst="rect">
            <a:avLst/>
          </a:prstGeom>
        </p:spPr>
      </p:pic>
      <p:sp>
        <p:nvSpPr>
          <p:cNvPr id="9" name="Google Shape;80;p14"/>
          <p:cNvSpPr txBox="1">
            <a:spLocks/>
          </p:cNvSpPr>
          <p:nvPr/>
        </p:nvSpPr>
        <p:spPr>
          <a:xfrm>
            <a:off x="611560" y="1051910"/>
            <a:ext cx="7524328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algn="ctr"/>
            <a:r>
              <a:rPr lang="pt-BR" sz="3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Vamos testar os conhecimentos?</a:t>
            </a:r>
          </a:p>
        </p:txBody>
      </p:sp>
      <p:pic>
        <p:nvPicPr>
          <p:cNvPr id="2050" name="Picture 2" descr="Resultado de imagem para kahoo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150468"/>
            <a:ext cx="3024336" cy="258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1178807" y="2953276"/>
            <a:ext cx="2097049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 ExtraBold"/>
                <a:ea typeface="Raleway ExtraBold"/>
                <a:cs typeface="Raleway ExtraBold"/>
                <a:sym typeface="Raleway ExtraBold"/>
                <a:hlinkClick r:id="rId5"/>
              </a:rPr>
              <a:t>https://kahoot.it/</a:t>
            </a:r>
            <a:endParaRPr lang="pt-BR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21814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ctrTitle" idx="4294967295"/>
          </p:nvPr>
        </p:nvSpPr>
        <p:spPr>
          <a:xfrm>
            <a:off x="275735" y="1131590"/>
            <a:ext cx="8544737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" sz="4400" dirty="0" smtClean="0">
                <a:solidFill>
                  <a:srgbClr val="FFB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Então… O que o </a:t>
            </a:r>
            <a:r>
              <a:rPr lang="en" sz="4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aguarda</a:t>
            </a:r>
            <a:r>
              <a:rPr lang="en" sz="4400" dirty="0" smtClean="0">
                <a:solidFill>
                  <a:srgbClr val="FFB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sz="4000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Google Shape;456;p38"/>
          <p:cNvSpPr/>
          <p:nvPr/>
        </p:nvSpPr>
        <p:spPr>
          <a:xfrm>
            <a:off x="7996084" y="411510"/>
            <a:ext cx="752380" cy="774410"/>
          </a:xfrm>
          <a:custGeom>
            <a:avLst/>
            <a:gdLst/>
            <a:ahLst/>
            <a:cxnLst/>
            <a:rect l="0" t="0" r="0" b="0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103" y="3774811"/>
            <a:ext cx="1124744" cy="843558"/>
          </a:xfrm>
          <a:prstGeom prst="rect">
            <a:avLst/>
          </a:prstGeom>
        </p:spPr>
      </p:pic>
      <p:pic>
        <p:nvPicPr>
          <p:cNvPr id="2052" name="Picture 4" descr="Resultado de imagem para menino computador 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672" y="2211710"/>
            <a:ext cx="3399512" cy="1953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79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456;p38"/>
          <p:cNvSpPr/>
          <p:nvPr/>
        </p:nvSpPr>
        <p:spPr>
          <a:xfrm>
            <a:off x="7996084" y="411510"/>
            <a:ext cx="752380" cy="774410"/>
          </a:xfrm>
          <a:custGeom>
            <a:avLst/>
            <a:gdLst/>
            <a:ahLst/>
            <a:cxnLst/>
            <a:rect l="0" t="0" r="0" b="0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103" y="3774811"/>
            <a:ext cx="1124744" cy="843558"/>
          </a:xfrm>
          <a:prstGeom prst="rect">
            <a:avLst/>
          </a:prstGeom>
        </p:spPr>
      </p:pic>
      <p:sp>
        <p:nvSpPr>
          <p:cNvPr id="7" name="Retângulo de cantos arredondados 6"/>
          <p:cNvSpPr/>
          <p:nvPr/>
        </p:nvSpPr>
        <p:spPr>
          <a:xfrm>
            <a:off x="4571999" y="1779662"/>
            <a:ext cx="2726103" cy="1656184"/>
          </a:xfrm>
          <a:prstGeom prst="roundRect">
            <a:avLst/>
          </a:prstGeom>
          <a:solidFill>
            <a:srgbClr val="FF99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 ExtraBold"/>
                <a:ea typeface="Raleway ExtraBold"/>
                <a:cs typeface="Raleway ExtraBold"/>
              </a:rPr>
              <a:t>Módulo 5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1403648" y="1779662"/>
            <a:ext cx="2726103" cy="1656184"/>
          </a:xfrm>
          <a:prstGeom prst="roundRect">
            <a:avLst/>
          </a:prstGeom>
          <a:solidFill>
            <a:srgbClr val="FF99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 ExtraBold"/>
                <a:ea typeface="Raleway ExtraBold"/>
                <a:cs typeface="Raleway ExtraBold"/>
              </a:rPr>
              <a:t>Módulo </a:t>
            </a:r>
            <a:r>
              <a:rPr lang="pt-BR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 ExtraBold"/>
                <a:ea typeface="Raleway ExtraBold"/>
                <a:cs typeface="Raleway ExtraBold"/>
              </a:rPr>
              <a:t>4</a:t>
            </a:r>
            <a:endParaRPr lang="pt-BR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leway ExtraBold"/>
              <a:ea typeface="Raleway ExtraBold"/>
              <a:cs typeface="Raleway ExtraBold"/>
            </a:endParaRPr>
          </a:p>
        </p:txBody>
      </p:sp>
      <p:sp>
        <p:nvSpPr>
          <p:cNvPr id="12" name="Google Shape;80;p14"/>
          <p:cNvSpPr txBox="1">
            <a:spLocks/>
          </p:cNvSpPr>
          <p:nvPr/>
        </p:nvSpPr>
        <p:spPr>
          <a:xfrm>
            <a:off x="707784" y="771550"/>
            <a:ext cx="3864216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rPr lang="pt-BR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Próximos passos...</a:t>
            </a:r>
            <a:endParaRPr lang="pt-BR" sz="2000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7984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456;p38"/>
          <p:cNvSpPr/>
          <p:nvPr/>
        </p:nvSpPr>
        <p:spPr>
          <a:xfrm>
            <a:off x="7996084" y="411510"/>
            <a:ext cx="752380" cy="774410"/>
          </a:xfrm>
          <a:custGeom>
            <a:avLst/>
            <a:gdLst/>
            <a:ahLst/>
            <a:cxnLst/>
            <a:rect l="0" t="0" r="0" b="0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103" y="3774811"/>
            <a:ext cx="1124744" cy="843558"/>
          </a:xfrm>
          <a:prstGeom prst="rect">
            <a:avLst/>
          </a:prstGeom>
        </p:spPr>
      </p:pic>
      <p:sp>
        <p:nvSpPr>
          <p:cNvPr id="12" name="Google Shape;80;p14"/>
          <p:cNvSpPr txBox="1">
            <a:spLocks/>
          </p:cNvSpPr>
          <p:nvPr/>
        </p:nvSpPr>
        <p:spPr>
          <a:xfrm>
            <a:off x="827584" y="1059582"/>
            <a:ext cx="3864216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rPr lang="pt-BR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Portfólio, teremos:</a:t>
            </a:r>
            <a:endParaRPr lang="pt-BR" sz="2000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Google Shape;80;p14"/>
          <p:cNvSpPr txBox="1">
            <a:spLocks/>
          </p:cNvSpPr>
          <p:nvPr/>
        </p:nvSpPr>
        <p:spPr>
          <a:xfrm>
            <a:off x="1475656" y="1779662"/>
            <a:ext cx="3096344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rPr lang="pt-BR" sz="20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Minicurso:</a:t>
            </a:r>
            <a:endParaRPr lang="pt-BR" sz="900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BR" sz="800" dirty="0" smtClean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Tx/>
              <a:buChar char="-"/>
            </a:pPr>
            <a:r>
              <a:rPr lang="pt-BR" sz="1800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Descrição</a:t>
            </a:r>
          </a:p>
          <a:p>
            <a:pPr marL="457200" indent="-457200">
              <a:buFontTx/>
              <a:buChar char="-"/>
            </a:pPr>
            <a:r>
              <a:rPr lang="pt-BR" sz="18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Recursos</a:t>
            </a:r>
            <a:endParaRPr lang="pt-BR" sz="1800" dirty="0" smtClean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Tx/>
              <a:buChar char="-"/>
            </a:pPr>
            <a:r>
              <a:rPr lang="pt-BR" sz="18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Redes Sociais</a:t>
            </a:r>
            <a:endParaRPr lang="pt-BR" sz="1800" dirty="0" smtClean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559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1736</TotalTime>
  <Words>110</Words>
  <Application>Microsoft Office PowerPoint</Application>
  <PresentationFormat>Apresentação na tela (16:9)</PresentationFormat>
  <Paragraphs>36</Paragraphs>
  <Slides>15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Raleway Light</vt:lpstr>
      <vt:lpstr>Raleway ExtraBold</vt:lpstr>
      <vt:lpstr>Olivia template</vt:lpstr>
      <vt:lpstr>Projeto Final - Casulo Evolução 2018.2</vt:lpstr>
      <vt:lpstr>O momento tão esperado chegou!  Parabéns a todos que concluíram até aqui!</vt:lpstr>
      <vt:lpstr>Revisamos sobre</vt:lpstr>
      <vt:lpstr>Apresentação do PowerPoint</vt:lpstr>
      <vt:lpstr>Apresentação do PowerPoint</vt:lpstr>
      <vt:lpstr>Apresentação do PowerPoint</vt:lpstr>
      <vt:lpstr>Então… O que o aguarda?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Casulo Evolução 2018.2</dc:title>
  <cp:lastModifiedBy>raquelbarra</cp:lastModifiedBy>
  <cp:revision>156</cp:revision>
  <dcterms:modified xsi:type="dcterms:W3CDTF">2018-12-11T16:45:38Z</dcterms:modified>
</cp:coreProperties>
</file>