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8"/>
  </p:notesMasterIdLst>
  <p:sldIdLst>
    <p:sldId id="278" r:id="rId5"/>
    <p:sldId id="279" r:id="rId6"/>
    <p:sldId id="28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6" autoAdjust="0"/>
    <p:restoredTop sz="94619" autoAdjust="0"/>
  </p:normalViewPr>
  <p:slideViewPr>
    <p:cSldViewPr snapToGrid="0">
      <p:cViewPr varScale="1">
        <p:scale>
          <a:sx n="89" d="100"/>
          <a:sy n="89" d="100"/>
        </p:scale>
        <p:origin x="25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11/30/2022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11/30/2022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11/30/2022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11/30/2022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11/30/2022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11/30/2022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11/30/2022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11/30/2022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11/30/2022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11/30/2022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11/30/2022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11/30/2022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11/30/2022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11/30/2022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11/30/2022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11/30/2022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11/30/2022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7196"/>
            <a:ext cx="1219200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dirty="0">
                <a:solidFill>
                  <a:schemeClr val="bg1"/>
                </a:solidFill>
              </a:rPr>
              <a:t>CS425 Game Engine Design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300" dirty="0">
                <a:solidFill>
                  <a:schemeClr val="bg1"/>
                </a:solidFill>
              </a:rPr>
              <a:t>Peter Shin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Renato Scudere.</a:t>
            </a:r>
            <a:endParaRPr lang="en-US" sz="2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4000" dirty="0"/>
              <a:t>Technology		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anchor="t">
            <a:normAutofit/>
          </a:bodyPr>
          <a:lstStyle/>
          <a:p>
            <a:pPr marL="36900" lvl="0" indent="0">
              <a:buNone/>
            </a:pPr>
            <a:r>
              <a:rPr lang="en-US" sz="2400" dirty="0"/>
              <a:t>Rigid Body Dynamics</a:t>
            </a:r>
          </a:p>
          <a:p>
            <a:r>
              <a:rPr lang="en-US" sz="2400" dirty="0"/>
              <a:t>Physics/motion, Collision detection and resolution.</a:t>
            </a:r>
          </a:p>
          <a:p>
            <a:pPr marL="36900" indent="0">
              <a:buNone/>
            </a:pPr>
            <a:r>
              <a:rPr lang="en-US" sz="2400" dirty="0"/>
              <a:t>Enemy AI</a:t>
            </a:r>
          </a:p>
          <a:p>
            <a:r>
              <a:rPr lang="en-US" sz="2400" dirty="0"/>
              <a:t>State machine, </a:t>
            </a:r>
            <a:r>
              <a:rPr lang="en-US" sz="2400"/>
              <a:t>decision trees, </a:t>
            </a:r>
            <a:r>
              <a:rPr lang="en-US" sz="2400" dirty="0"/>
              <a:t>auto-aiming.</a:t>
            </a:r>
          </a:p>
          <a:p>
            <a:endParaRPr lang="en-US" sz="2400" dirty="0"/>
          </a:p>
        </p:txBody>
      </p:sp>
      <p:pic>
        <p:nvPicPr>
          <p:cNvPr id="5" name="Picture 4" descr="A picture containing shape&#10;&#10;Description automatically generated">
            <a:extLst>
              <a:ext uri="{FF2B5EF4-FFF2-40B4-BE49-F238E27FC236}">
                <a16:creationId xmlns:a16="http://schemas.microsoft.com/office/drawing/2014/main" id="{FDEF0187-CB4A-5C35-C9DF-9025CB597E5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902" y="1784365"/>
            <a:ext cx="5856952" cy="328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04B4C-3030-06C4-B49F-78064F05F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Went Right/Wrong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AFB1C-A15D-E183-B145-5A3132F5D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Rigid Body Dynamics</a:t>
            </a:r>
          </a:p>
          <a:p>
            <a:pPr lvl="1"/>
            <a:r>
              <a:rPr lang="en-US" dirty="0"/>
              <a:t>Physics simulation and collision detection work well.</a:t>
            </a:r>
          </a:p>
          <a:p>
            <a:pPr lvl="1"/>
            <a:r>
              <a:rPr lang="en-US" dirty="0"/>
              <a:t>Collision response can’t handle all cases.</a:t>
            </a:r>
          </a:p>
          <a:p>
            <a:pPr lvl="1"/>
            <a:r>
              <a:rPr lang="en-US" dirty="0"/>
              <a:t>Inefficient code.</a:t>
            </a:r>
          </a:p>
          <a:p>
            <a:r>
              <a:rPr lang="en-US" dirty="0"/>
              <a:t>Enemy AI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8472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{8E4696A0-E4D7-491F-934F-5371148A3914}tf55705232_win32</Template>
  <TotalTime>10</TotalTime>
  <Words>64</Words>
  <Application>Microsoft Office PowerPoint</Application>
  <PresentationFormat>Widescreen</PresentationFormat>
  <Paragraphs>15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Goudy Old Style</vt:lpstr>
      <vt:lpstr>Wingdings 2</vt:lpstr>
      <vt:lpstr>SlateVTI</vt:lpstr>
      <vt:lpstr>CS425 Game Engine Design Project</vt:lpstr>
      <vt:lpstr>Technology  </vt:lpstr>
      <vt:lpstr>What Went Right/Wrong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CS425 Game Engine Design Project</dc:title>
  <dc:creator>renato scudere bedoya</dc:creator>
  <cp:lastModifiedBy>renato scudere bedoya</cp:lastModifiedBy>
  <cp:revision>3</cp:revision>
  <dcterms:created xsi:type="dcterms:W3CDTF">2022-11-30T15:55:54Z</dcterms:created>
  <dcterms:modified xsi:type="dcterms:W3CDTF">2022-11-30T16:52:39Z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