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1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19" autoAdjust="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6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CS425 Game Engine 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chemeClr val="bg1"/>
                </a:solidFill>
              </a:rPr>
              <a:t>Peter Shin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Renato Scudere.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Technology	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Rigid Body Dynamics</a:t>
            </a:r>
          </a:p>
          <a:p>
            <a:r>
              <a:rPr lang="en-US" sz="2400" dirty="0"/>
              <a:t>Physics/motion, Collision detection and resolution.</a:t>
            </a:r>
          </a:p>
          <a:p>
            <a:pPr marL="36900" indent="0">
              <a:buNone/>
            </a:pPr>
            <a:r>
              <a:rPr lang="en-US" sz="2400" dirty="0"/>
              <a:t>Enemy AI</a:t>
            </a:r>
          </a:p>
          <a:p>
            <a:r>
              <a:rPr lang="en-US" sz="2400" dirty="0"/>
              <a:t>State machine, </a:t>
            </a:r>
            <a:r>
              <a:rPr lang="en-US" sz="2400"/>
              <a:t>decision trees, </a:t>
            </a:r>
            <a:r>
              <a:rPr lang="en-US" sz="2400" dirty="0"/>
              <a:t>auto-aiming.</a:t>
            </a:r>
          </a:p>
          <a:p>
            <a:endParaRPr lang="en-US" sz="24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DEF0187-CB4A-5C35-C9DF-9025CB597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02" y="1784365"/>
            <a:ext cx="5856952" cy="32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399192-9DDE-A0F7-996F-A89EC98F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89056"/>
            <a:ext cx="5372099" cy="36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81D41D-9C12-6DDE-AE22-7DEF4CD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686" y="1877807"/>
            <a:ext cx="5372099" cy="310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4B4C-3030-06C4-B49F-78064F0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Right/Wrong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FB1C-A15D-E183-B145-5A3132F5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 Body Dynamics</a:t>
            </a:r>
          </a:p>
          <a:p>
            <a:pPr lvl="1"/>
            <a:r>
              <a:rPr lang="en-US" dirty="0"/>
              <a:t>Physics simulation and collision detection work well.</a:t>
            </a:r>
          </a:p>
          <a:p>
            <a:pPr lvl="1"/>
            <a:r>
              <a:rPr lang="en-US" dirty="0"/>
              <a:t>Collision response can’t handle all cases.</a:t>
            </a:r>
          </a:p>
          <a:p>
            <a:pPr lvl="1"/>
            <a:r>
              <a:rPr lang="en-US" dirty="0"/>
              <a:t>Inefficient code.</a:t>
            </a:r>
          </a:p>
          <a:p>
            <a:r>
              <a:rPr lang="en-US" dirty="0"/>
              <a:t>Enemy AI</a:t>
            </a:r>
          </a:p>
          <a:p>
            <a:pPr lvl="1"/>
            <a:r>
              <a:rPr lang="en-US" dirty="0"/>
              <a:t>Works as expected.</a:t>
            </a:r>
          </a:p>
          <a:p>
            <a:pPr lvl="1"/>
            <a:r>
              <a:rPr lang="en-US" dirty="0"/>
              <a:t>AI might be a little too mean/difficulty balancing gameplay.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4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{8E4696A0-E4D7-491F-934F-5371148A3914}tf55705232_win32</Template>
  <TotalTime>18</TotalTime>
  <Words>80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CS425 Game Engine Design Project</vt:lpstr>
      <vt:lpstr>Technology  </vt:lpstr>
      <vt:lpstr>PowerPoint Presentation</vt:lpstr>
      <vt:lpstr>What Went Right/Wrong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CS425 Game Engine Design Project</dc:title>
  <dc:creator>renato scudere bedoya</dc:creator>
  <cp:lastModifiedBy>Peter Bansuk Shin</cp:lastModifiedBy>
  <cp:revision>7</cp:revision>
  <dcterms:created xsi:type="dcterms:W3CDTF">2022-11-30T15:55:54Z</dcterms:created>
  <dcterms:modified xsi:type="dcterms:W3CDTF">2022-11-30T19:15:23Z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