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887D9-9C02-4986-9BB8-1502A07F7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4" y="2604005"/>
            <a:ext cx="8361229" cy="2098226"/>
          </a:xfrm>
        </p:spPr>
        <p:txBody>
          <a:bodyPr/>
          <a:lstStyle/>
          <a:p>
            <a:r>
              <a:rPr lang="hu-HU" sz="3600" b="1" dirty="0"/>
              <a:t>Tervezési minták egy OO programozási nyelvben. </a:t>
            </a:r>
            <a:br>
              <a:rPr lang="hu-HU" sz="3600" b="1" dirty="0"/>
            </a:br>
            <a:br>
              <a:rPr lang="hu-HU" sz="3600" b="1" dirty="0"/>
            </a:br>
            <a:r>
              <a:rPr lang="hu-HU" sz="3600" b="1" dirty="0"/>
              <a:t>MVC, mint modell-nézet-</a:t>
            </a:r>
            <a:br>
              <a:rPr lang="hu-HU" sz="3600" b="1" dirty="0"/>
            </a:br>
            <a:r>
              <a:rPr lang="hu-HU" sz="3600" b="1" dirty="0"/>
              <a:t>vezérlő minta és néhány másik tervezési minta.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35C67D-794C-4717-B7A2-35302392B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5507172"/>
            <a:ext cx="6831673" cy="1086237"/>
          </a:xfrm>
        </p:spPr>
        <p:txBody>
          <a:bodyPr>
            <a:normAutofit/>
          </a:bodyPr>
          <a:lstStyle/>
          <a:p>
            <a:r>
              <a:rPr lang="hu-HU" sz="1800" dirty="0"/>
              <a:t>Raduly Sándor Bence (HBPJXP)</a:t>
            </a:r>
          </a:p>
          <a:p>
            <a:r>
              <a:rPr lang="hu-HU" sz="1800" dirty="0"/>
              <a:t>Mérnökinformatikus hallgató</a:t>
            </a:r>
          </a:p>
        </p:txBody>
      </p:sp>
    </p:spTree>
    <p:extLst>
      <p:ext uri="{BB962C8B-B14F-4D97-AF65-F5344CB8AC3E}">
        <p14:creationId xmlns:p14="http://schemas.microsoft.com/office/powerpoint/2010/main" val="76701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9853EA-9F42-42DA-A143-859954DE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819101E-88D2-4436-8DBA-B929964EA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540" y="2572871"/>
            <a:ext cx="8354722" cy="2906652"/>
          </a:xfrm>
        </p:spPr>
      </p:pic>
    </p:spTree>
    <p:extLst>
      <p:ext uri="{BB962C8B-B14F-4D97-AF65-F5344CB8AC3E}">
        <p14:creationId xmlns:p14="http://schemas.microsoft.com/office/powerpoint/2010/main" val="28063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C14F16-2CA9-4349-A0A0-0AAE2A90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80B8E76-FD2B-418C-9CF1-57C7D467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775" y="2285999"/>
            <a:ext cx="7848527" cy="4352365"/>
          </a:xfrm>
        </p:spPr>
      </p:pic>
    </p:spTree>
    <p:extLst>
      <p:ext uri="{BB962C8B-B14F-4D97-AF65-F5344CB8AC3E}">
        <p14:creationId xmlns:p14="http://schemas.microsoft.com/office/powerpoint/2010/main" val="72443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348304-7224-43C8-8747-E6924E93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43CF43C-678F-45CA-8616-B0A6FFA2C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81" y="2588594"/>
            <a:ext cx="8068801" cy="3496163"/>
          </a:xfrm>
        </p:spPr>
      </p:pic>
    </p:spTree>
    <p:extLst>
      <p:ext uri="{BB962C8B-B14F-4D97-AF65-F5344CB8AC3E}">
        <p14:creationId xmlns:p14="http://schemas.microsoft.com/office/powerpoint/2010/main" val="27004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430993-6939-415D-80CA-34AF69A0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518" y="2848535"/>
            <a:ext cx="6902824" cy="1160929"/>
          </a:xfrm>
        </p:spPr>
        <p:txBody>
          <a:bodyPr>
            <a:normAutofit/>
          </a:bodyPr>
          <a:lstStyle/>
          <a:p>
            <a:r>
              <a:rPr lang="hu-HU" sz="54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717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47C2C8-7E45-4BF8-95E4-CA56A5D4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19163-ABFD-4666-B348-85C86D5B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/>
          </a:bodyPr>
          <a:lstStyle/>
          <a:p>
            <a:r>
              <a:rPr lang="hu-HU" b="1" dirty="0"/>
              <a:t>Kreációs minták</a:t>
            </a:r>
            <a:r>
              <a:rPr lang="hu-HU" dirty="0"/>
              <a:t>: A kreációs minták célja az objektumok létrehozásának kezelésére szolgáló mechanizmusok biztosítása oly módon, hogy ne legyen szükség az osztályok konkrét példányaira.</a:t>
            </a:r>
          </a:p>
          <a:p>
            <a:pPr lvl="1"/>
            <a:r>
              <a:rPr lang="hu-HU" dirty="0" err="1"/>
              <a:t>Singleton</a:t>
            </a:r>
            <a:endParaRPr lang="hu-HU" dirty="0"/>
          </a:p>
          <a:p>
            <a:pPr lvl="1"/>
            <a:r>
              <a:rPr lang="hu-HU" dirty="0"/>
              <a:t>Gyári módszer</a:t>
            </a:r>
          </a:p>
          <a:p>
            <a:pPr lvl="1"/>
            <a:r>
              <a:rPr lang="hu-HU" dirty="0"/>
              <a:t>Építő</a:t>
            </a:r>
          </a:p>
          <a:p>
            <a:r>
              <a:rPr lang="hu-HU" b="1" dirty="0"/>
              <a:t>Szerkezeti minták: </a:t>
            </a:r>
            <a:r>
              <a:rPr lang="hu-HU" dirty="0"/>
              <a:t>Ezek a minták az osztályok és objektumok közötti kapcsolatok strukturálásában.</a:t>
            </a:r>
            <a:endParaRPr lang="hu-HU" b="1" dirty="0"/>
          </a:p>
          <a:p>
            <a:pPr lvl="1"/>
            <a:r>
              <a:rPr lang="hu-HU" dirty="0"/>
              <a:t>Adapter</a:t>
            </a:r>
          </a:p>
          <a:p>
            <a:pPr lvl="1"/>
            <a:r>
              <a:rPr lang="hu-HU" dirty="0"/>
              <a:t>Dekorátor</a:t>
            </a:r>
          </a:p>
          <a:p>
            <a:pPr lvl="1"/>
            <a:r>
              <a:rPr lang="hu-HU" dirty="0"/>
              <a:t>Meghatalmazott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728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08E637-D52C-4979-9140-AA20F846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D367E7-F9D2-46C9-BF1D-797D0FD6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Viselkedési minták: </a:t>
            </a:r>
            <a:r>
              <a:rPr lang="hu-HU" dirty="0"/>
              <a:t>Ezek a minták az objektumok közötti kommunikációval és együttműködéssel foglalkoznak.</a:t>
            </a:r>
            <a:endParaRPr lang="hu-HU" b="1" dirty="0"/>
          </a:p>
          <a:p>
            <a:pPr lvl="1"/>
            <a:r>
              <a:rPr lang="hu-HU" dirty="0"/>
              <a:t>Figyelő</a:t>
            </a:r>
          </a:p>
          <a:p>
            <a:pPr lvl="1"/>
            <a:r>
              <a:rPr lang="hu-HU" dirty="0"/>
              <a:t>Stratégia</a:t>
            </a:r>
          </a:p>
          <a:p>
            <a:pPr lvl="1"/>
            <a:r>
              <a:rPr lang="hu-HU" dirty="0"/>
              <a:t>Parancs</a:t>
            </a:r>
          </a:p>
          <a:p>
            <a:r>
              <a:rPr lang="hu-HU" b="1" dirty="0"/>
              <a:t>Építészeti minták: </a:t>
            </a:r>
            <a:r>
              <a:rPr lang="hu-HU" dirty="0"/>
              <a:t>Ezek a minták szélesebb körű tervezési rendszerekre alkalmasak. Az egyik legismertebb példa az </a:t>
            </a:r>
            <a:r>
              <a:rPr lang="hu-HU" b="1" dirty="0"/>
              <a:t>MVC (Modell-Nézet-Vezérlő)</a:t>
            </a:r>
            <a:r>
              <a:rPr lang="hu-HU" dirty="0"/>
              <a:t> .</a:t>
            </a:r>
            <a:endParaRPr lang="hu-HU" b="1" dirty="0"/>
          </a:p>
          <a:p>
            <a:pPr lvl="1"/>
            <a:r>
              <a:rPr lang="hu-HU" dirty="0"/>
              <a:t>MVC (</a:t>
            </a:r>
            <a:r>
              <a:rPr lang="hu-HU" dirty="0" err="1"/>
              <a:t>Model-View-Controller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Modell</a:t>
            </a:r>
          </a:p>
          <a:p>
            <a:pPr lvl="2"/>
            <a:r>
              <a:rPr lang="hu-HU" dirty="0"/>
              <a:t>Nézet</a:t>
            </a:r>
          </a:p>
          <a:p>
            <a:pPr lvl="2"/>
            <a:r>
              <a:rPr lang="hu-HU" dirty="0" err="1"/>
              <a:t>Controller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19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5A6BC-46F9-48B6-91E7-891CF039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err="1"/>
              <a:t>Singleton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BB5A89-0FD0-40E4-B528-7FE26741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Biztosítja, egy osztálynak csak egy példánya legyen, és globális hozzáférést biztosít ehhez az egy példányhoz.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E01E2F6-AE15-40C2-A380-7C0252D5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34" y="3123801"/>
            <a:ext cx="599206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3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D43533-FE0D-476C-9264-D8CAAB49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Gyári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7FCDBC-519D-4A49-ACAA-25C969B4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 módszert kínál, amely elrejti az objektumok létrehozásának részleteit, és lehetővé teszi a létrehozását </a:t>
            </a:r>
            <a:r>
              <a:rPr lang="hu-HU" dirty="0" err="1"/>
              <a:t>tesztreszabását</a:t>
            </a:r>
            <a:r>
              <a:rPr lang="hu-HU" dirty="0"/>
              <a:t> alosztályokon keresztül.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1A7541-C9DE-4EA3-B382-E8F8BD50A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64"/>
          <a:stretch/>
        </p:blipFill>
        <p:spPr>
          <a:xfrm>
            <a:off x="3003518" y="3171433"/>
            <a:ext cx="651699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82CC9-ABC7-4C5E-9E61-E96D9C00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313329"/>
          </a:xfrm>
        </p:spPr>
        <p:txBody>
          <a:bodyPr>
            <a:normAutofit/>
          </a:bodyPr>
          <a:lstStyle/>
          <a:p>
            <a:r>
              <a:rPr lang="hu-HU" b="1" dirty="0"/>
              <a:t>MVC (</a:t>
            </a:r>
            <a:r>
              <a:rPr lang="hu-HU" b="1" dirty="0" err="1"/>
              <a:t>Model-View-Controller</a:t>
            </a:r>
            <a:r>
              <a:rPr lang="hu-HU" b="1" dirty="0"/>
              <a:t>)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B05AD9-93C6-4CF5-B61C-98C6B471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b="1" dirty="0"/>
              <a:t>MVC (Modell-Nézet-Vezérlő)</a:t>
            </a:r>
            <a:r>
              <a:rPr lang="hu-HU" dirty="0"/>
              <a:t> egy jól ismert </a:t>
            </a:r>
            <a:r>
              <a:rPr lang="hu-HU" dirty="0" err="1"/>
              <a:t>architekturális</a:t>
            </a:r>
            <a:r>
              <a:rPr lang="hu-HU" dirty="0"/>
              <a:t> tervezési minta, amelyet kifejezetten grafikus felhasználói felületek (GUI) és webes alkalmazások fejlesztésénél alkalmaznak. A fő célja az alkalmazás logikájának, képének és vezérlésének szétválasztása, hogy a kód jobban karbantartható és </a:t>
            </a:r>
            <a:r>
              <a:rPr lang="hu-HU" dirty="0" err="1"/>
              <a:t>újrahasználható</a:t>
            </a:r>
            <a:r>
              <a:rPr lang="hu-HU" dirty="0"/>
              <a:t> legyen.</a:t>
            </a:r>
          </a:p>
          <a:p>
            <a:r>
              <a:rPr lang="hu-HU" b="1" dirty="0"/>
              <a:t>Az MVC három komponense</a:t>
            </a:r>
          </a:p>
          <a:p>
            <a:pPr lvl="1"/>
            <a:r>
              <a:rPr lang="hu-HU" dirty="0"/>
              <a:t>Modell</a:t>
            </a:r>
          </a:p>
          <a:p>
            <a:pPr lvl="1"/>
            <a:r>
              <a:rPr lang="hu-HU" dirty="0"/>
              <a:t>Nézet</a:t>
            </a:r>
          </a:p>
          <a:p>
            <a:pPr lvl="1"/>
            <a:r>
              <a:rPr lang="hu-HU" dirty="0"/>
              <a:t>Vezérlő</a:t>
            </a:r>
          </a:p>
        </p:txBody>
      </p:sp>
    </p:spTree>
    <p:extLst>
      <p:ext uri="{BB962C8B-B14F-4D97-AF65-F5344CB8AC3E}">
        <p14:creationId xmlns:p14="http://schemas.microsoft.com/office/powerpoint/2010/main" val="63416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A3783-153B-4420-BD5B-FB982A60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73140"/>
            <a:ext cx="9601200" cy="1096319"/>
          </a:xfrm>
        </p:spPr>
        <p:txBody>
          <a:bodyPr/>
          <a:lstStyle/>
          <a:p>
            <a:r>
              <a:rPr lang="hu-HU" dirty="0"/>
              <a:t>MVC három komponense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F58F6C-BFE5-46E0-85AD-105BADB9B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368540"/>
            <a:ext cx="102515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 (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adatokat egy helyen tárolja, és biztosítja azok módosítását.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Nem tud sem a Nézetről 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sem a Vezérlőről (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Nézet (Megtekintés):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felhasználói felületet (UI) reprezentálja.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adatokat megjeleníti formában, például, űrlapok vagy diagramok jelennek meg.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Értesítést kap a Modelltől, ha az adatok frissülnek.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Vezérlő (</a:t>
            </a: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Kezeli a felhasználói interakciókat, például gombkattintásokat, űrlapok beküldését.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Meghívja a megfelelő Modell-műveleteket, és dönti el, hogy melyik Nézetet jelenítse meg.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Közvetítő szerepet tölt be a Modell és a Nézet között.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9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09829E-AF62-4EC9-836E-C595F16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MVC működése egy webes alkalmazásban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3DE80F-B2AC-4A00-83AE-F99CE959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A felhasználó egy kezelje meg (ez egy esemény, amelyet a Vezérlő).</a:t>
            </a:r>
          </a:p>
          <a:p>
            <a:pPr>
              <a:buFont typeface="+mj-lt"/>
              <a:buAutoNum type="arabicPeriod"/>
            </a:pPr>
            <a:r>
              <a:rPr lang="hu-HU" dirty="0"/>
              <a:t>A Vezérlő megkéri a Modellt, hogy végezzen el egy műveletet (pl. adat mentése az adatbázisba).</a:t>
            </a:r>
          </a:p>
          <a:p>
            <a:pPr>
              <a:buFont typeface="+mj-lt"/>
              <a:buAutoNum type="arabicPeriod"/>
            </a:pPr>
            <a:r>
              <a:rPr lang="hu-HU" dirty="0"/>
              <a:t>A Modell frissíti az adatokat, és értesíti a Nézetet.</a:t>
            </a:r>
          </a:p>
          <a:p>
            <a:pPr>
              <a:buFont typeface="+mj-lt"/>
              <a:buAutoNum type="arabicPeriod"/>
            </a:pPr>
            <a:r>
              <a:rPr lang="hu-HU" dirty="0"/>
              <a:t>A Nézet </a:t>
            </a:r>
            <a:r>
              <a:rPr lang="hu-HU" dirty="0" err="1"/>
              <a:t>újrarendereli</a:t>
            </a:r>
            <a:r>
              <a:rPr lang="hu-HU" dirty="0"/>
              <a:t> magát a frissen, és megjeleníti azokat a felhasználókat.</a:t>
            </a:r>
          </a:p>
        </p:txBody>
      </p:sp>
    </p:spTree>
    <p:extLst>
      <p:ext uri="{BB962C8B-B14F-4D97-AF65-F5344CB8AC3E}">
        <p14:creationId xmlns:p14="http://schemas.microsoft.com/office/powerpoint/2010/main" val="254695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E0E2E-641A-4FBF-98BB-183AE9CF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Struktúra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795DAF-341D-45BB-88BE-B26D763FF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908" y="1676400"/>
            <a:ext cx="6021271" cy="5045255"/>
          </a:xfrm>
        </p:spPr>
      </p:pic>
    </p:spTree>
    <p:extLst>
      <p:ext uri="{BB962C8B-B14F-4D97-AF65-F5344CB8AC3E}">
        <p14:creationId xmlns:p14="http://schemas.microsoft.com/office/powerpoint/2010/main" val="4163325871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66</TotalTime>
  <Words>398</Words>
  <Application>Microsoft Office PowerPoint</Application>
  <PresentationFormat>Szélesvásznú</PresentationFormat>
  <Paragraphs>49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Körülvágás</vt:lpstr>
      <vt:lpstr>Tervezési minták egy OO programozási nyelvben.   MVC, mint modell-nézet- vezérlő minta és néhány másik tervezési minta.</vt:lpstr>
      <vt:lpstr>PowerPoint-bemutató</vt:lpstr>
      <vt:lpstr>PowerPoint-bemutató</vt:lpstr>
      <vt:lpstr>Singleton</vt:lpstr>
      <vt:lpstr>Gyári módszer</vt:lpstr>
      <vt:lpstr>MVC (Model-View-Controller) </vt:lpstr>
      <vt:lpstr>MVC három komponense</vt:lpstr>
      <vt:lpstr>MVC működése egy webes alkalmazásban</vt:lpstr>
      <vt:lpstr>Struktúra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Tervezési minták egy OO programozási nyelvben.   MVC, mint modell-nézet- vezérlő minta és néhány másik tervezési minta.</dc:title>
  <dc:creator>Bence Raduly</dc:creator>
  <cp:lastModifiedBy>Bence Raduly</cp:lastModifiedBy>
  <cp:revision>12</cp:revision>
  <dcterms:created xsi:type="dcterms:W3CDTF">2024-11-25T12:17:01Z</dcterms:created>
  <dcterms:modified xsi:type="dcterms:W3CDTF">2024-12-03T07:25:18Z</dcterms:modified>
</cp:coreProperties>
</file>