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ata5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31"/>
  </p:notesMasterIdLst>
  <p:sldIdLst>
    <p:sldId id="256" r:id="rId4"/>
    <p:sldId id="272" r:id="rId5"/>
    <p:sldId id="308" r:id="rId6"/>
    <p:sldId id="274" r:id="rId7"/>
    <p:sldId id="331" r:id="rId8"/>
    <p:sldId id="310" r:id="rId9"/>
    <p:sldId id="333" r:id="rId10"/>
    <p:sldId id="311" r:id="rId11"/>
    <p:sldId id="332" r:id="rId12"/>
    <p:sldId id="319" r:id="rId13"/>
    <p:sldId id="334" r:id="rId14"/>
    <p:sldId id="321" r:id="rId15"/>
    <p:sldId id="322" r:id="rId16"/>
    <p:sldId id="325" r:id="rId17"/>
    <p:sldId id="327" r:id="rId18"/>
    <p:sldId id="326" r:id="rId19"/>
    <p:sldId id="312" r:id="rId20"/>
    <p:sldId id="315" r:id="rId21"/>
    <p:sldId id="316" r:id="rId22"/>
    <p:sldId id="318" r:id="rId23"/>
    <p:sldId id="320" r:id="rId24"/>
    <p:sldId id="323" r:id="rId25"/>
    <p:sldId id="324" r:id="rId26"/>
    <p:sldId id="330" r:id="rId27"/>
    <p:sldId id="329" r:id="rId28"/>
    <p:sldId id="336" r:id="rId29"/>
    <p:sldId id="335" r:id="rId3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F27456-F6D3-D34E-9070-7FCDCBD8A07C}" v="685" dt="2020-11-02T18:53:26.0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376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0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C3FDC-EF1A-4448-81CE-28E29D19BD1B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BE5AA21E-82E9-45F2-802E-9709C875C9DC}">
      <dgm:prSet phldrT="[Text]" custT="1"/>
      <dgm:spPr/>
      <dgm:t>
        <a:bodyPr/>
        <a:lstStyle/>
        <a:p>
          <a:r>
            <a:rPr lang="pt-PT" sz="2200" b="1"/>
            <a:t>Nodos Booleanos</a:t>
          </a:r>
        </a:p>
      </dgm:t>
    </dgm:pt>
    <dgm:pt modelId="{6F6E1FAE-0940-457E-921D-D5B94FA1D732}" type="parTrans" cxnId="{BC353F68-2658-4960-80CD-EF89591E779C}">
      <dgm:prSet/>
      <dgm:spPr/>
      <dgm:t>
        <a:bodyPr/>
        <a:lstStyle/>
        <a:p>
          <a:endParaRPr lang="pt-PT"/>
        </a:p>
      </dgm:t>
    </dgm:pt>
    <dgm:pt modelId="{A1C61C1E-306D-4463-8AF4-B094B48F0CDD}" type="sibTrans" cxnId="{BC353F68-2658-4960-80CD-EF89591E779C}">
      <dgm:prSet/>
      <dgm:spPr/>
      <dgm:t>
        <a:bodyPr/>
        <a:lstStyle/>
        <a:p>
          <a:endParaRPr lang="pt-PT"/>
        </a:p>
      </dgm:t>
    </dgm:pt>
    <mc:AlternateContent xmlns:mc="http://schemas.openxmlformats.org/markup-compatibility/2006" xmlns:a14="http://schemas.microsoft.com/office/drawing/2010/main">
      <mc:Choice Requires="a14">
        <dgm:pt modelId="{AA7E4BDC-1DE8-4105-A31A-5702BBE41F9F}">
          <dgm:prSet phldrT="[Text]" custT="1"/>
          <dgm:spPr/>
          <dgm:t>
            <a:bodyPr/>
            <a:lstStyle/>
            <a:p>
              <a:r>
                <a:rPr lang="pt-PT" sz="1800" b="0" i="0"/>
                <a:t>Representam propostas através dos valores binários: </a:t>
              </a:r>
              <a14:m>
                <m:oMath xmlns:m="http://schemas.openxmlformats.org/officeDocument/2006/math">
                  <m:r>
                    <a:rPr lang="pt-PT" sz="1800" b="1" i="1" smtClean="0">
                      <a:latin typeface="Cambria Math" panose="02040503050406030204" pitchFamily="18" charset="0"/>
                    </a:rPr>
                    <m:t>𝐕</m:t>
                  </m:r>
                  <m:r>
                    <a:rPr lang="pt-PT" sz="1800" b="1" i="0" smtClean="0">
                      <a:latin typeface="Cambria Math" panose="02040503050406030204" pitchFamily="18" charset="0"/>
                    </a:rPr>
                    <m:t>𝐞𝐫𝐝𝐚𝐝𝐞𝐢𝐫𝐨</m:t>
                  </m:r>
                </m:oMath>
              </a14:m>
              <a:r>
                <a:rPr lang="pt-PT" sz="1800" b="1" i="0"/>
                <a:t> </a:t>
              </a:r>
              <a:r>
                <a:rPr lang="pt-PT" sz="1800" b="0" i="0"/>
                <a:t>(</a:t>
              </a:r>
              <a14:m>
                <m:oMath xmlns:m="http://schemas.openxmlformats.org/officeDocument/2006/math">
                  <m:r>
                    <a:rPr lang="pt-PT" sz="1800" b="0" smtClean="0">
                      <a:latin typeface="Cambria Math" panose="02040503050406030204" pitchFamily="18" charset="0"/>
                    </a:rPr>
                    <m:t>𝑉</m:t>
                  </m:r>
                </m:oMath>
              </a14:m>
              <a:r>
                <a:rPr lang="pt-PT" sz="1800" b="0" i="0"/>
                <a:t>) e </a:t>
              </a:r>
              <a14:m>
                <m:oMath xmlns:m="http://schemas.openxmlformats.org/officeDocument/2006/math">
                  <m:r>
                    <a:rPr lang="pt-PT" sz="1800" b="1" i="1" smtClean="0">
                      <a:latin typeface="Cambria Math" panose="02040503050406030204" pitchFamily="18" charset="0"/>
                    </a:rPr>
                    <m:t>𝑭𝒂𝒍𝒔𝒐</m:t>
                  </m:r>
                </m:oMath>
              </a14:m>
              <a:r>
                <a:rPr lang="pt-PT" sz="1800" b="0" i="0"/>
                <a:t> (</a:t>
              </a:r>
              <a14:m>
                <m:oMath xmlns:m="http://schemas.openxmlformats.org/officeDocument/2006/math">
                  <m:r>
                    <a:rPr lang="pt-PT" sz="1800" b="0" i="1" smtClean="0">
                      <a:latin typeface="Cambria Math" panose="02040503050406030204" pitchFamily="18" charset="0"/>
                    </a:rPr>
                    <m:t>𝐹</m:t>
                  </m:r>
                </m:oMath>
              </a14:m>
              <a:r>
                <a:rPr lang="pt-PT" sz="1800" b="0" i="0"/>
                <a:t>) ;</a:t>
              </a:r>
              <a:endParaRPr lang="pt-PT" sz="1800"/>
            </a:p>
          </dgm:t>
        </dgm:pt>
      </mc:Choice>
      <mc:Fallback xmlns="">
        <dgm:pt modelId="{AA7E4BDC-1DE8-4105-A31A-5702BBE41F9F}">
          <dgm:prSet phldrT="[Text]" custT="1"/>
          <dgm:spPr/>
          <dgm:t>
            <a:bodyPr/>
            <a:lstStyle/>
            <a:p>
              <a:r>
                <a:rPr lang="pt-PT" sz="1800" b="0" i="0"/>
                <a:t>Representam propostas através dos valores binários: </a:t>
              </a:r>
              <a:r>
                <a:rPr lang="pt-PT" sz="1800" b="1" i="0">
                  <a:latin typeface="Cambria Math" panose="02040503050406030204" pitchFamily="18" charset="0"/>
                </a:rPr>
                <a:t>𝐕𝐞𝐫𝐝𝐚𝐝𝐞𝐢𝐫𝐨</a:t>
              </a:r>
              <a:r>
                <a:rPr lang="pt-PT" sz="1800" b="1" i="0"/>
                <a:t> </a:t>
              </a:r>
              <a:r>
                <a:rPr lang="pt-PT" sz="1800" b="0" i="0"/>
                <a:t>(</a:t>
              </a:r>
              <a:r>
                <a:rPr lang="pt-PT" sz="1800" b="0" i="0">
                  <a:latin typeface="Cambria Math" panose="02040503050406030204" pitchFamily="18" charset="0"/>
                </a:rPr>
                <a:t>𝑉</a:t>
              </a:r>
              <a:r>
                <a:rPr lang="pt-PT" sz="1800" b="0" i="0"/>
                <a:t>) e </a:t>
              </a:r>
              <a:r>
                <a:rPr lang="pt-PT" sz="1800" b="1" i="0">
                  <a:latin typeface="Cambria Math" panose="02040503050406030204" pitchFamily="18" charset="0"/>
                </a:rPr>
                <a:t>𝑭𝒂𝒍𝒔𝒐</a:t>
              </a:r>
              <a:r>
                <a:rPr lang="pt-PT" sz="1800" b="0" i="0"/>
                <a:t> (</a:t>
              </a:r>
              <a:r>
                <a:rPr lang="pt-PT" sz="1800" b="0" i="0">
                  <a:latin typeface="Cambria Math" panose="02040503050406030204" pitchFamily="18" charset="0"/>
                </a:rPr>
                <a:t>𝐹</a:t>
              </a:r>
              <a:r>
                <a:rPr lang="pt-PT" sz="1800" b="0" i="0"/>
                <a:t>) ;</a:t>
              </a:r>
              <a:endParaRPr lang="pt-PT" sz="1800"/>
            </a:p>
          </dgm:t>
        </dgm:pt>
      </mc:Fallback>
    </mc:AlternateContent>
    <dgm:pt modelId="{9D7E7791-CF83-44E3-9E54-CBC23F915A6D}" type="parTrans" cxnId="{32FAFDCE-A804-4171-99BE-2EEF3EE7FBB3}">
      <dgm:prSet/>
      <dgm:spPr/>
      <dgm:t>
        <a:bodyPr/>
        <a:lstStyle/>
        <a:p>
          <a:endParaRPr lang="pt-PT"/>
        </a:p>
      </dgm:t>
    </dgm:pt>
    <dgm:pt modelId="{FC7944D8-BDA8-43B2-878A-0B3044AC7C36}" type="sibTrans" cxnId="{32FAFDCE-A804-4171-99BE-2EEF3EE7FBB3}">
      <dgm:prSet/>
      <dgm:spPr/>
      <dgm:t>
        <a:bodyPr/>
        <a:lstStyle/>
        <a:p>
          <a:endParaRPr lang="pt-PT"/>
        </a:p>
      </dgm:t>
    </dgm:pt>
    <dgm:pt modelId="{5941E10B-FE1E-44FD-A467-D53411DB033B}">
      <dgm:prSet phldrT="[Text]" custT="1"/>
      <dgm:spPr/>
      <dgm:t>
        <a:bodyPr/>
        <a:lstStyle/>
        <a:p>
          <a:r>
            <a:rPr lang="pt-PT" sz="2200" b="1"/>
            <a:t>Valores Ordenados</a:t>
          </a:r>
        </a:p>
      </dgm:t>
    </dgm:pt>
    <dgm:pt modelId="{D5EEA037-EFAB-4496-B137-EFB500F0A8E7}" type="parTrans" cxnId="{A195DBFA-5231-4103-A45A-624CFD9215FC}">
      <dgm:prSet/>
      <dgm:spPr/>
      <dgm:t>
        <a:bodyPr/>
        <a:lstStyle/>
        <a:p>
          <a:endParaRPr lang="pt-PT"/>
        </a:p>
      </dgm:t>
    </dgm:pt>
    <dgm:pt modelId="{9C776F8D-2798-4D56-9E46-00D69B95FD55}" type="sibTrans" cxnId="{A195DBFA-5231-4103-A45A-624CFD9215FC}">
      <dgm:prSet/>
      <dgm:spPr/>
      <dgm:t>
        <a:bodyPr/>
        <a:lstStyle/>
        <a:p>
          <a:endParaRPr lang="pt-PT"/>
        </a:p>
      </dgm:t>
    </dgm:pt>
    <dgm:pt modelId="{B423C76E-999D-4A47-83EE-96B88880BCFD}">
      <dgm:prSet phldrT="[Text]"/>
      <dgm:spPr/>
      <dgm:t>
        <a:bodyPr/>
        <a:lstStyle/>
        <a:p>
          <a:r>
            <a:rPr lang="pt-PT"/>
            <a:t> </a:t>
          </a:r>
        </a:p>
      </dgm:t>
    </dgm:pt>
    <dgm:pt modelId="{58A35C4C-7B5B-4376-87D9-77170EDE4A14}" type="parTrans" cxnId="{875A1D32-DC0C-4444-BD52-5B075531AB2B}">
      <dgm:prSet/>
      <dgm:spPr/>
      <dgm:t>
        <a:bodyPr/>
        <a:lstStyle/>
        <a:p>
          <a:endParaRPr lang="pt-PT"/>
        </a:p>
      </dgm:t>
    </dgm:pt>
    <dgm:pt modelId="{BEEAEA50-CF41-4CFD-B303-D13BC29E0BE2}" type="sibTrans" cxnId="{875A1D32-DC0C-4444-BD52-5B075531AB2B}">
      <dgm:prSet/>
      <dgm:spPr/>
      <dgm:t>
        <a:bodyPr/>
        <a:lstStyle/>
        <a:p>
          <a:endParaRPr lang="pt-PT"/>
        </a:p>
      </dgm:t>
    </dgm:pt>
    <dgm:pt modelId="{2128EBE8-B4DF-4212-9EDF-567D702C91CC}">
      <dgm:prSet phldrT="[Text]" custT="1"/>
      <dgm:spPr/>
      <dgm:t>
        <a:bodyPr/>
        <a:lstStyle/>
        <a:p>
          <a:r>
            <a:rPr lang="pt-PT" sz="1800" b="0" i="0"/>
            <a:t>Por exemplo, o nível de poluição a que um paciente foi exposto: baixo (L), médio (M) e alto (H);</a:t>
          </a:r>
          <a:endParaRPr lang="pt-PT" sz="1800"/>
        </a:p>
      </dgm:t>
    </dgm:pt>
    <dgm:pt modelId="{0DA1B78B-4707-4CF8-81AE-AE7D4007A217}" type="parTrans" cxnId="{4EBD46F9-4086-421E-9F7B-C73E82917E07}">
      <dgm:prSet/>
      <dgm:spPr/>
      <dgm:t>
        <a:bodyPr/>
        <a:lstStyle/>
        <a:p>
          <a:endParaRPr lang="pt-PT"/>
        </a:p>
      </dgm:t>
    </dgm:pt>
    <dgm:pt modelId="{72540185-4F1B-4C98-A354-72826B189972}" type="sibTrans" cxnId="{4EBD46F9-4086-421E-9F7B-C73E82917E07}">
      <dgm:prSet/>
      <dgm:spPr/>
      <dgm:t>
        <a:bodyPr/>
        <a:lstStyle/>
        <a:p>
          <a:endParaRPr lang="pt-PT"/>
        </a:p>
      </dgm:t>
    </dgm:pt>
    <dgm:pt modelId="{44A1160F-D659-48F2-BF29-F3A202B9357C}">
      <dgm:prSet phldrT="[Text]" custT="1"/>
      <dgm:spPr/>
      <dgm:t>
        <a:bodyPr/>
        <a:lstStyle/>
        <a:p>
          <a:r>
            <a:rPr lang="pt-PT" sz="2200" b="1"/>
            <a:t>Valores Integrais</a:t>
          </a:r>
        </a:p>
      </dgm:t>
    </dgm:pt>
    <dgm:pt modelId="{087A9088-1B19-4799-8AF3-898B976F3BD5}" type="parTrans" cxnId="{6E538207-44B3-4BF1-AF5C-E49FB28F90F6}">
      <dgm:prSet/>
      <dgm:spPr/>
      <dgm:t>
        <a:bodyPr/>
        <a:lstStyle/>
        <a:p>
          <a:endParaRPr lang="pt-PT"/>
        </a:p>
      </dgm:t>
    </dgm:pt>
    <dgm:pt modelId="{5D7DA276-B640-46DC-943E-8C44E9C556BD}" type="sibTrans" cxnId="{6E538207-44B3-4BF1-AF5C-E49FB28F90F6}">
      <dgm:prSet/>
      <dgm:spPr/>
      <dgm:t>
        <a:bodyPr/>
        <a:lstStyle/>
        <a:p>
          <a:endParaRPr lang="pt-PT"/>
        </a:p>
      </dgm:t>
    </dgm:pt>
    <dgm:pt modelId="{5C08DA1F-4FBE-4635-B485-CF3A1DB3471F}">
      <dgm:prSet phldrT="[Text]"/>
      <dgm:spPr/>
      <dgm:t>
        <a:bodyPr/>
        <a:lstStyle/>
        <a:p>
          <a:r>
            <a:rPr lang="pt-PT"/>
            <a:t> </a:t>
          </a:r>
        </a:p>
      </dgm:t>
    </dgm:pt>
    <dgm:pt modelId="{815E97C6-0CED-4D20-96F8-814A6A7D7FAF}" type="parTrans" cxnId="{EB5787F4-4A86-40C1-99AC-B91DD2DE34D3}">
      <dgm:prSet/>
      <dgm:spPr/>
      <dgm:t>
        <a:bodyPr/>
        <a:lstStyle/>
        <a:p>
          <a:endParaRPr lang="pt-PT"/>
        </a:p>
      </dgm:t>
    </dgm:pt>
    <dgm:pt modelId="{086548CE-9F51-469B-B919-D9B9CC914F9A}" type="sibTrans" cxnId="{EB5787F4-4A86-40C1-99AC-B91DD2DE34D3}">
      <dgm:prSet/>
      <dgm:spPr/>
      <dgm:t>
        <a:bodyPr/>
        <a:lstStyle/>
        <a:p>
          <a:endParaRPr lang="pt-PT"/>
        </a:p>
      </dgm:t>
    </dgm:pt>
    <dgm:pt modelId="{80F6DA71-94B4-4512-8244-09605B1BF145}">
      <dgm:prSet phldrT="[Text]" custT="1"/>
      <dgm:spPr/>
      <dgm:t>
        <a:bodyPr/>
        <a:lstStyle/>
        <a:p>
          <a:r>
            <a:rPr lang="pt-PT" sz="1800" b="0" i="0"/>
            <a:t>Por exemplo, a idade de uma pessoa – entre 0 e 100.</a:t>
          </a:r>
          <a:endParaRPr lang="pt-PT" sz="1800"/>
        </a:p>
      </dgm:t>
    </dgm:pt>
    <dgm:pt modelId="{A978BCD8-C076-4AE6-BA82-71E1FD733C84}" type="parTrans" cxnId="{36CDBA13-8B0F-4B20-9D30-DBDADBA628B7}">
      <dgm:prSet/>
      <dgm:spPr/>
      <dgm:t>
        <a:bodyPr/>
        <a:lstStyle/>
        <a:p>
          <a:endParaRPr lang="pt-PT"/>
        </a:p>
      </dgm:t>
    </dgm:pt>
    <dgm:pt modelId="{6609F0DD-ABEA-4CDE-A472-6479670020CC}" type="sibTrans" cxnId="{36CDBA13-8B0F-4B20-9D30-DBDADBA628B7}">
      <dgm:prSet/>
      <dgm:spPr/>
      <dgm:t>
        <a:bodyPr/>
        <a:lstStyle/>
        <a:p>
          <a:endParaRPr lang="pt-PT"/>
        </a:p>
      </dgm:t>
    </dgm:pt>
    <dgm:pt modelId="{61EBE27A-2A34-4CF8-BAAB-8958D2135D83}">
      <dgm:prSet phldrT="[Text]"/>
      <dgm:spPr/>
      <dgm:t>
        <a:bodyPr/>
        <a:lstStyle/>
        <a:p>
          <a:r>
            <a:rPr lang="pt-PT"/>
            <a:t> </a:t>
          </a:r>
        </a:p>
      </dgm:t>
    </dgm:pt>
    <dgm:pt modelId="{BB35E539-947A-49A7-AD4E-1DCC5EA5CC8B}" type="sibTrans" cxnId="{2627A6C4-87C8-45C0-BD22-EFE2A9D3297C}">
      <dgm:prSet/>
      <dgm:spPr/>
      <dgm:t>
        <a:bodyPr/>
        <a:lstStyle/>
        <a:p>
          <a:endParaRPr lang="pt-PT"/>
        </a:p>
      </dgm:t>
    </dgm:pt>
    <dgm:pt modelId="{148B2158-C0E7-4064-A554-40ABB745442C}" type="parTrans" cxnId="{2627A6C4-87C8-45C0-BD22-EFE2A9D3297C}">
      <dgm:prSet/>
      <dgm:spPr/>
      <dgm:t>
        <a:bodyPr/>
        <a:lstStyle/>
        <a:p>
          <a:endParaRPr lang="pt-PT"/>
        </a:p>
      </dgm:t>
    </dgm:pt>
    <dgm:pt modelId="{DE4593C0-336A-4344-957F-71366A6F4E62}" type="pres">
      <dgm:prSet presAssocID="{EABC3FDC-EF1A-4448-81CE-28E29D19BD1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9303A04-6011-4455-A683-D21E66EC257A}" type="pres">
      <dgm:prSet presAssocID="{BE5AA21E-82E9-45F2-802E-9709C875C9DC}" presName="composite" presStyleCnt="0"/>
      <dgm:spPr/>
    </dgm:pt>
    <dgm:pt modelId="{70F20B70-AF2F-4CB2-B192-7D8D05D1E6D3}" type="pres">
      <dgm:prSet presAssocID="{BE5AA21E-82E9-45F2-802E-9709C875C9DC}" presName="FirstChild" presStyleLbl="revTx" presStyleIdx="0" presStyleCnt="6" custScaleX="99791">
        <dgm:presLayoutVars>
          <dgm:chMax val="0"/>
          <dgm:chPref val="0"/>
          <dgm:bulletEnabled val="1"/>
        </dgm:presLayoutVars>
      </dgm:prSet>
      <dgm:spPr/>
    </dgm:pt>
    <dgm:pt modelId="{8A0D065F-CB18-4790-A032-0818773F89B1}" type="pres">
      <dgm:prSet presAssocID="{BE5AA21E-82E9-45F2-802E-9709C875C9DC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4503443E-58E1-47E8-A309-9FD5777B6267}" type="pres">
      <dgm:prSet presAssocID="{BE5AA21E-82E9-45F2-802E-9709C875C9DC}" presName="Accent" presStyleLbl="parChTrans1D1" presStyleIdx="0" presStyleCnt="3"/>
      <dgm:spPr/>
    </dgm:pt>
    <dgm:pt modelId="{3FF3DE67-6E1A-4C9F-860A-91CA7B95DFC2}" type="pres">
      <dgm:prSet presAssocID="{BE5AA21E-82E9-45F2-802E-9709C875C9DC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7A7369B3-16EF-4A1F-BA70-B29DC93BA36A}" type="pres">
      <dgm:prSet presAssocID="{A1C61C1E-306D-4463-8AF4-B094B48F0CDD}" presName="sibTrans" presStyleCnt="0"/>
      <dgm:spPr/>
    </dgm:pt>
    <dgm:pt modelId="{CB2C3E97-29DF-463C-9152-46D6C7F1F067}" type="pres">
      <dgm:prSet presAssocID="{5941E10B-FE1E-44FD-A467-D53411DB033B}" presName="composite" presStyleCnt="0"/>
      <dgm:spPr/>
    </dgm:pt>
    <dgm:pt modelId="{2ACA4CA0-3661-4D7D-B0A4-7A8838B56B8B}" type="pres">
      <dgm:prSet presAssocID="{5941E10B-FE1E-44FD-A467-D53411DB033B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0A5F8E8A-3207-4112-A516-DA399EAF249A}" type="pres">
      <dgm:prSet presAssocID="{5941E10B-FE1E-44FD-A467-D53411DB033B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1E5A2714-24A3-45E5-816A-4AB67E3996EC}" type="pres">
      <dgm:prSet presAssocID="{5941E10B-FE1E-44FD-A467-D53411DB033B}" presName="Accent" presStyleLbl="parChTrans1D1" presStyleIdx="1" presStyleCnt="3"/>
      <dgm:spPr/>
    </dgm:pt>
    <dgm:pt modelId="{677DDC8D-60B6-41F4-859D-EB0574DE03EF}" type="pres">
      <dgm:prSet presAssocID="{5941E10B-FE1E-44FD-A467-D53411DB033B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ACAB980A-7FAF-43C5-8C6B-5A645C47BB7E}" type="pres">
      <dgm:prSet presAssocID="{9C776F8D-2798-4D56-9E46-00D69B95FD55}" presName="sibTrans" presStyleCnt="0"/>
      <dgm:spPr/>
    </dgm:pt>
    <dgm:pt modelId="{9454C12E-6256-4E1E-B88A-740A01DD66DC}" type="pres">
      <dgm:prSet presAssocID="{44A1160F-D659-48F2-BF29-F3A202B9357C}" presName="composite" presStyleCnt="0"/>
      <dgm:spPr/>
    </dgm:pt>
    <dgm:pt modelId="{98A29B7F-0079-4E8A-84DA-9DA1E36D2AB7}" type="pres">
      <dgm:prSet presAssocID="{44A1160F-D659-48F2-BF29-F3A202B9357C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12B06534-B6D0-413C-8395-D94F89D9C5B4}" type="pres">
      <dgm:prSet presAssocID="{44A1160F-D659-48F2-BF29-F3A202B9357C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651D5517-B642-4086-BE58-032754ACEE16}" type="pres">
      <dgm:prSet presAssocID="{44A1160F-D659-48F2-BF29-F3A202B9357C}" presName="Accent" presStyleLbl="parChTrans1D1" presStyleIdx="2" presStyleCnt="3"/>
      <dgm:spPr/>
    </dgm:pt>
    <dgm:pt modelId="{2A5E2289-C85F-47D5-B819-B3D428C69EBE}" type="pres">
      <dgm:prSet presAssocID="{44A1160F-D659-48F2-BF29-F3A202B9357C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37C5004-7995-4716-B740-EDDAAFE6DA58}" type="presOf" srcId="{44A1160F-D659-48F2-BF29-F3A202B9357C}" destId="{12B06534-B6D0-413C-8395-D94F89D9C5B4}" srcOrd="0" destOrd="0" presId="urn:microsoft.com/office/officeart/2011/layout/TabList"/>
    <dgm:cxn modelId="{6E538207-44B3-4BF1-AF5C-E49FB28F90F6}" srcId="{EABC3FDC-EF1A-4448-81CE-28E29D19BD1B}" destId="{44A1160F-D659-48F2-BF29-F3A202B9357C}" srcOrd="2" destOrd="0" parTransId="{087A9088-1B19-4799-8AF3-898B976F3BD5}" sibTransId="{5D7DA276-B640-46DC-943E-8C44E9C556BD}"/>
    <dgm:cxn modelId="{DD12B80D-839D-4B22-8944-20A0C3E06A39}" type="presOf" srcId="{5C08DA1F-4FBE-4635-B485-CF3A1DB3471F}" destId="{98A29B7F-0079-4E8A-84DA-9DA1E36D2AB7}" srcOrd="0" destOrd="0" presId="urn:microsoft.com/office/officeart/2011/layout/TabList"/>
    <dgm:cxn modelId="{36CDBA13-8B0F-4B20-9D30-DBDADBA628B7}" srcId="{44A1160F-D659-48F2-BF29-F3A202B9357C}" destId="{80F6DA71-94B4-4512-8244-09605B1BF145}" srcOrd="1" destOrd="0" parTransId="{A978BCD8-C076-4AE6-BA82-71E1FD733C84}" sibTransId="{6609F0DD-ABEA-4CDE-A472-6479670020CC}"/>
    <dgm:cxn modelId="{875A1D32-DC0C-4444-BD52-5B075531AB2B}" srcId="{5941E10B-FE1E-44FD-A467-D53411DB033B}" destId="{B423C76E-999D-4A47-83EE-96B88880BCFD}" srcOrd="0" destOrd="0" parTransId="{58A35C4C-7B5B-4376-87D9-77170EDE4A14}" sibTransId="{BEEAEA50-CF41-4CFD-B303-D13BC29E0BE2}"/>
    <dgm:cxn modelId="{8A5F2A61-EBD7-4D68-A3B4-FAD0AAB9FD44}" type="presOf" srcId="{B423C76E-999D-4A47-83EE-96B88880BCFD}" destId="{2ACA4CA0-3661-4D7D-B0A4-7A8838B56B8B}" srcOrd="0" destOrd="0" presId="urn:microsoft.com/office/officeart/2011/layout/TabList"/>
    <dgm:cxn modelId="{24019263-1133-4650-8651-5AE26DFB184F}" type="presOf" srcId="{61EBE27A-2A34-4CF8-BAAB-8958D2135D83}" destId="{70F20B70-AF2F-4CB2-B192-7D8D05D1E6D3}" srcOrd="0" destOrd="0" presId="urn:microsoft.com/office/officeart/2011/layout/TabList"/>
    <dgm:cxn modelId="{BC353F68-2658-4960-80CD-EF89591E779C}" srcId="{EABC3FDC-EF1A-4448-81CE-28E29D19BD1B}" destId="{BE5AA21E-82E9-45F2-802E-9709C875C9DC}" srcOrd="0" destOrd="0" parTransId="{6F6E1FAE-0940-457E-921D-D5B94FA1D732}" sibTransId="{A1C61C1E-306D-4463-8AF4-B094B48F0CDD}"/>
    <dgm:cxn modelId="{810FF37A-C81A-4C38-AFF0-E49B8B4CC351}" type="presOf" srcId="{EABC3FDC-EF1A-4448-81CE-28E29D19BD1B}" destId="{DE4593C0-336A-4344-957F-71366A6F4E62}" srcOrd="0" destOrd="0" presId="urn:microsoft.com/office/officeart/2011/layout/TabList"/>
    <dgm:cxn modelId="{C3FDCF8D-27B8-414E-A30D-715EF8B1DDD4}" type="presOf" srcId="{2128EBE8-B4DF-4212-9EDF-567D702C91CC}" destId="{677DDC8D-60B6-41F4-859D-EB0574DE03EF}" srcOrd="0" destOrd="0" presId="urn:microsoft.com/office/officeart/2011/layout/TabList"/>
    <dgm:cxn modelId="{E95D4A96-2BF8-4A54-93D5-5AFF38EF6868}" type="presOf" srcId="{BE5AA21E-82E9-45F2-802E-9709C875C9DC}" destId="{8A0D065F-CB18-4790-A032-0818773F89B1}" srcOrd="0" destOrd="0" presId="urn:microsoft.com/office/officeart/2011/layout/TabList"/>
    <dgm:cxn modelId="{2627A6C4-87C8-45C0-BD22-EFE2A9D3297C}" srcId="{BE5AA21E-82E9-45F2-802E-9709C875C9DC}" destId="{61EBE27A-2A34-4CF8-BAAB-8958D2135D83}" srcOrd="0" destOrd="0" parTransId="{148B2158-C0E7-4064-A554-40ABB745442C}" sibTransId="{BB35E539-947A-49A7-AD4E-1DCC5EA5CC8B}"/>
    <dgm:cxn modelId="{46F133CA-C2BF-435D-8998-8B06A688B283}" type="presOf" srcId="{80F6DA71-94B4-4512-8244-09605B1BF145}" destId="{2A5E2289-C85F-47D5-B819-B3D428C69EBE}" srcOrd="0" destOrd="0" presId="urn:microsoft.com/office/officeart/2011/layout/TabList"/>
    <dgm:cxn modelId="{32FAFDCE-A804-4171-99BE-2EEF3EE7FBB3}" srcId="{BE5AA21E-82E9-45F2-802E-9709C875C9DC}" destId="{AA7E4BDC-1DE8-4105-A31A-5702BBE41F9F}" srcOrd="1" destOrd="0" parTransId="{9D7E7791-CF83-44E3-9E54-CBC23F915A6D}" sibTransId="{FC7944D8-BDA8-43B2-878A-0B3044AC7C36}"/>
    <dgm:cxn modelId="{B1559ED6-DBA1-4092-B84D-144EF6CCE461}" type="presOf" srcId="{5941E10B-FE1E-44FD-A467-D53411DB033B}" destId="{0A5F8E8A-3207-4112-A516-DA399EAF249A}" srcOrd="0" destOrd="0" presId="urn:microsoft.com/office/officeart/2011/layout/TabList"/>
    <dgm:cxn modelId="{EB5787F4-4A86-40C1-99AC-B91DD2DE34D3}" srcId="{44A1160F-D659-48F2-BF29-F3A202B9357C}" destId="{5C08DA1F-4FBE-4635-B485-CF3A1DB3471F}" srcOrd="0" destOrd="0" parTransId="{815E97C6-0CED-4D20-96F8-814A6A7D7FAF}" sibTransId="{086548CE-9F51-469B-B919-D9B9CC914F9A}"/>
    <dgm:cxn modelId="{312AE2F8-2C74-4E67-9545-11F16E14E0F0}" type="presOf" srcId="{AA7E4BDC-1DE8-4105-A31A-5702BBE41F9F}" destId="{3FF3DE67-6E1A-4C9F-860A-91CA7B95DFC2}" srcOrd="0" destOrd="0" presId="urn:microsoft.com/office/officeart/2011/layout/TabList"/>
    <dgm:cxn modelId="{4EBD46F9-4086-421E-9F7B-C73E82917E07}" srcId="{5941E10B-FE1E-44FD-A467-D53411DB033B}" destId="{2128EBE8-B4DF-4212-9EDF-567D702C91CC}" srcOrd="1" destOrd="0" parTransId="{0DA1B78B-4707-4CF8-81AE-AE7D4007A217}" sibTransId="{72540185-4F1B-4C98-A354-72826B189972}"/>
    <dgm:cxn modelId="{A195DBFA-5231-4103-A45A-624CFD9215FC}" srcId="{EABC3FDC-EF1A-4448-81CE-28E29D19BD1B}" destId="{5941E10B-FE1E-44FD-A467-D53411DB033B}" srcOrd="1" destOrd="0" parTransId="{D5EEA037-EFAB-4496-B137-EFB500F0A8E7}" sibTransId="{9C776F8D-2798-4D56-9E46-00D69B95FD55}"/>
    <dgm:cxn modelId="{E6993062-C8C7-4049-B19D-76AA1114B518}" type="presParOf" srcId="{DE4593C0-336A-4344-957F-71366A6F4E62}" destId="{49303A04-6011-4455-A683-D21E66EC257A}" srcOrd="0" destOrd="0" presId="urn:microsoft.com/office/officeart/2011/layout/TabList"/>
    <dgm:cxn modelId="{A90F97D2-DAF9-4341-80E3-3D970449F31B}" type="presParOf" srcId="{49303A04-6011-4455-A683-D21E66EC257A}" destId="{70F20B70-AF2F-4CB2-B192-7D8D05D1E6D3}" srcOrd="0" destOrd="0" presId="urn:microsoft.com/office/officeart/2011/layout/TabList"/>
    <dgm:cxn modelId="{55E3DAA2-C488-494D-B9F0-C820B0EBC203}" type="presParOf" srcId="{49303A04-6011-4455-A683-D21E66EC257A}" destId="{8A0D065F-CB18-4790-A032-0818773F89B1}" srcOrd="1" destOrd="0" presId="urn:microsoft.com/office/officeart/2011/layout/TabList"/>
    <dgm:cxn modelId="{09E75D2D-D8D1-4EB2-A257-FF2611A73F51}" type="presParOf" srcId="{49303A04-6011-4455-A683-D21E66EC257A}" destId="{4503443E-58E1-47E8-A309-9FD5777B6267}" srcOrd="2" destOrd="0" presId="urn:microsoft.com/office/officeart/2011/layout/TabList"/>
    <dgm:cxn modelId="{FFADDA2E-3B6D-4096-8AFF-539A289BCE3A}" type="presParOf" srcId="{DE4593C0-336A-4344-957F-71366A6F4E62}" destId="{3FF3DE67-6E1A-4C9F-860A-91CA7B95DFC2}" srcOrd="1" destOrd="0" presId="urn:microsoft.com/office/officeart/2011/layout/TabList"/>
    <dgm:cxn modelId="{36C44E25-797B-4F60-B07D-44516BEE2013}" type="presParOf" srcId="{DE4593C0-336A-4344-957F-71366A6F4E62}" destId="{7A7369B3-16EF-4A1F-BA70-B29DC93BA36A}" srcOrd="2" destOrd="0" presId="urn:microsoft.com/office/officeart/2011/layout/TabList"/>
    <dgm:cxn modelId="{1C367C6E-BF0C-4EAE-AB6E-41890DB26BA6}" type="presParOf" srcId="{DE4593C0-336A-4344-957F-71366A6F4E62}" destId="{CB2C3E97-29DF-463C-9152-46D6C7F1F067}" srcOrd="3" destOrd="0" presId="urn:microsoft.com/office/officeart/2011/layout/TabList"/>
    <dgm:cxn modelId="{C6DA1E68-E871-4020-8481-C4E43BEF6FE7}" type="presParOf" srcId="{CB2C3E97-29DF-463C-9152-46D6C7F1F067}" destId="{2ACA4CA0-3661-4D7D-B0A4-7A8838B56B8B}" srcOrd="0" destOrd="0" presId="urn:microsoft.com/office/officeart/2011/layout/TabList"/>
    <dgm:cxn modelId="{96B302A4-1480-4B04-B8C1-0E3A51365388}" type="presParOf" srcId="{CB2C3E97-29DF-463C-9152-46D6C7F1F067}" destId="{0A5F8E8A-3207-4112-A516-DA399EAF249A}" srcOrd="1" destOrd="0" presId="urn:microsoft.com/office/officeart/2011/layout/TabList"/>
    <dgm:cxn modelId="{832F20D3-2F91-42BC-A752-C7DB15E42E30}" type="presParOf" srcId="{CB2C3E97-29DF-463C-9152-46D6C7F1F067}" destId="{1E5A2714-24A3-45E5-816A-4AB67E3996EC}" srcOrd="2" destOrd="0" presId="urn:microsoft.com/office/officeart/2011/layout/TabList"/>
    <dgm:cxn modelId="{D7560C14-07AE-4F41-B2FE-22021A61E25B}" type="presParOf" srcId="{DE4593C0-336A-4344-957F-71366A6F4E62}" destId="{677DDC8D-60B6-41F4-859D-EB0574DE03EF}" srcOrd="4" destOrd="0" presId="urn:microsoft.com/office/officeart/2011/layout/TabList"/>
    <dgm:cxn modelId="{CE88DA73-62E3-44C9-991C-FA69CC58D2DD}" type="presParOf" srcId="{DE4593C0-336A-4344-957F-71366A6F4E62}" destId="{ACAB980A-7FAF-43C5-8C6B-5A645C47BB7E}" srcOrd="5" destOrd="0" presId="urn:microsoft.com/office/officeart/2011/layout/TabList"/>
    <dgm:cxn modelId="{3ABDE24D-AA1F-4251-BE7A-3DF391FAEF51}" type="presParOf" srcId="{DE4593C0-336A-4344-957F-71366A6F4E62}" destId="{9454C12E-6256-4E1E-B88A-740A01DD66DC}" srcOrd="6" destOrd="0" presId="urn:microsoft.com/office/officeart/2011/layout/TabList"/>
    <dgm:cxn modelId="{8CA3D3F2-7EC7-4882-8586-2B188883E463}" type="presParOf" srcId="{9454C12E-6256-4E1E-B88A-740A01DD66DC}" destId="{98A29B7F-0079-4E8A-84DA-9DA1E36D2AB7}" srcOrd="0" destOrd="0" presId="urn:microsoft.com/office/officeart/2011/layout/TabList"/>
    <dgm:cxn modelId="{5EC796FF-8538-4B3E-AACE-C3957BD57CC6}" type="presParOf" srcId="{9454C12E-6256-4E1E-B88A-740A01DD66DC}" destId="{12B06534-B6D0-413C-8395-D94F89D9C5B4}" srcOrd="1" destOrd="0" presId="urn:microsoft.com/office/officeart/2011/layout/TabList"/>
    <dgm:cxn modelId="{7B2B2DE8-1F70-446F-8B68-E2B0810F78D9}" type="presParOf" srcId="{9454C12E-6256-4E1E-B88A-740A01DD66DC}" destId="{651D5517-B642-4086-BE58-032754ACEE16}" srcOrd="2" destOrd="0" presId="urn:microsoft.com/office/officeart/2011/layout/TabList"/>
    <dgm:cxn modelId="{34B0E8B5-048E-432A-9292-48E6973E5D58}" type="presParOf" srcId="{DE4593C0-336A-4344-957F-71366A6F4E62}" destId="{2A5E2289-C85F-47D5-B819-B3D428C69EBE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C3FDC-EF1A-4448-81CE-28E29D19BD1B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BE5AA21E-82E9-45F2-802E-9709C875C9DC}">
      <dgm:prSet phldrT="[Text]" custT="1"/>
      <dgm:spPr/>
      <dgm:t>
        <a:bodyPr/>
        <a:lstStyle/>
        <a:p>
          <a:r>
            <a:rPr lang="pt-PT" sz="2200" b="1"/>
            <a:t>Nodos Booleanos</a:t>
          </a:r>
        </a:p>
      </dgm:t>
    </dgm:pt>
    <dgm:pt modelId="{6F6E1FAE-0940-457E-921D-D5B94FA1D732}" type="parTrans" cxnId="{BC353F68-2658-4960-80CD-EF89591E779C}">
      <dgm:prSet/>
      <dgm:spPr/>
      <dgm:t>
        <a:bodyPr/>
        <a:lstStyle/>
        <a:p>
          <a:endParaRPr lang="pt-PT"/>
        </a:p>
      </dgm:t>
    </dgm:pt>
    <dgm:pt modelId="{A1C61C1E-306D-4463-8AF4-B094B48F0CDD}" type="sibTrans" cxnId="{BC353F68-2658-4960-80CD-EF89591E779C}">
      <dgm:prSet/>
      <dgm:spPr/>
      <dgm:t>
        <a:bodyPr/>
        <a:lstStyle/>
        <a:p>
          <a:endParaRPr lang="pt-PT"/>
        </a:p>
      </dgm:t>
    </dgm:pt>
    <dgm:pt modelId="{AA7E4BDC-1DE8-4105-A31A-5702BBE41F9F}">
      <dgm:prSet phldrT="[Text]" custT="1"/>
      <dgm:spPr>
        <a:blipFill>
          <a:blip xmlns:r="http://schemas.openxmlformats.org/officeDocument/2006/relationships" r:embed="rId1"/>
          <a:stretch>
            <a:fillRect l="-816" t="-523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D7E7791-CF83-44E3-9E54-CBC23F915A6D}" type="parTrans" cxnId="{32FAFDCE-A804-4171-99BE-2EEF3EE7FBB3}">
      <dgm:prSet/>
      <dgm:spPr/>
      <dgm:t>
        <a:bodyPr/>
        <a:lstStyle/>
        <a:p>
          <a:endParaRPr lang="pt-PT"/>
        </a:p>
      </dgm:t>
    </dgm:pt>
    <dgm:pt modelId="{FC7944D8-BDA8-43B2-878A-0B3044AC7C36}" type="sibTrans" cxnId="{32FAFDCE-A804-4171-99BE-2EEF3EE7FBB3}">
      <dgm:prSet/>
      <dgm:spPr/>
      <dgm:t>
        <a:bodyPr/>
        <a:lstStyle/>
        <a:p>
          <a:endParaRPr lang="pt-PT"/>
        </a:p>
      </dgm:t>
    </dgm:pt>
    <dgm:pt modelId="{5941E10B-FE1E-44FD-A467-D53411DB033B}">
      <dgm:prSet phldrT="[Text]" custT="1"/>
      <dgm:spPr/>
      <dgm:t>
        <a:bodyPr/>
        <a:lstStyle/>
        <a:p>
          <a:r>
            <a:rPr lang="pt-PT" sz="2200" b="1"/>
            <a:t>Valores Ordenados</a:t>
          </a:r>
        </a:p>
      </dgm:t>
    </dgm:pt>
    <dgm:pt modelId="{D5EEA037-EFAB-4496-B137-EFB500F0A8E7}" type="parTrans" cxnId="{A195DBFA-5231-4103-A45A-624CFD9215FC}">
      <dgm:prSet/>
      <dgm:spPr/>
      <dgm:t>
        <a:bodyPr/>
        <a:lstStyle/>
        <a:p>
          <a:endParaRPr lang="pt-PT"/>
        </a:p>
      </dgm:t>
    </dgm:pt>
    <dgm:pt modelId="{9C776F8D-2798-4D56-9E46-00D69B95FD55}" type="sibTrans" cxnId="{A195DBFA-5231-4103-A45A-624CFD9215FC}">
      <dgm:prSet/>
      <dgm:spPr/>
      <dgm:t>
        <a:bodyPr/>
        <a:lstStyle/>
        <a:p>
          <a:endParaRPr lang="pt-PT"/>
        </a:p>
      </dgm:t>
    </dgm:pt>
    <dgm:pt modelId="{B423C76E-999D-4A47-83EE-96B88880BCFD}">
      <dgm:prSet phldrT="[Text]"/>
      <dgm:spPr/>
      <dgm:t>
        <a:bodyPr/>
        <a:lstStyle/>
        <a:p>
          <a:r>
            <a:rPr lang="pt-PT"/>
            <a:t> </a:t>
          </a:r>
        </a:p>
      </dgm:t>
    </dgm:pt>
    <dgm:pt modelId="{58A35C4C-7B5B-4376-87D9-77170EDE4A14}" type="parTrans" cxnId="{875A1D32-DC0C-4444-BD52-5B075531AB2B}">
      <dgm:prSet/>
      <dgm:spPr/>
      <dgm:t>
        <a:bodyPr/>
        <a:lstStyle/>
        <a:p>
          <a:endParaRPr lang="pt-PT"/>
        </a:p>
      </dgm:t>
    </dgm:pt>
    <dgm:pt modelId="{BEEAEA50-CF41-4CFD-B303-D13BC29E0BE2}" type="sibTrans" cxnId="{875A1D32-DC0C-4444-BD52-5B075531AB2B}">
      <dgm:prSet/>
      <dgm:spPr/>
      <dgm:t>
        <a:bodyPr/>
        <a:lstStyle/>
        <a:p>
          <a:endParaRPr lang="pt-PT"/>
        </a:p>
      </dgm:t>
    </dgm:pt>
    <dgm:pt modelId="{2128EBE8-B4DF-4212-9EDF-567D702C91CC}">
      <dgm:prSet phldrT="[Text]" custT="1"/>
      <dgm:spPr/>
      <dgm:t>
        <a:bodyPr/>
        <a:lstStyle/>
        <a:p>
          <a:r>
            <a:rPr lang="pt-PT" sz="1800" b="0" i="0"/>
            <a:t>Por exemplo, o nível de poluição a que um paciente foi exposto: baixo (L), médio (M) e alto (H);</a:t>
          </a:r>
          <a:endParaRPr lang="pt-PT" sz="1800"/>
        </a:p>
      </dgm:t>
    </dgm:pt>
    <dgm:pt modelId="{0DA1B78B-4707-4CF8-81AE-AE7D4007A217}" type="parTrans" cxnId="{4EBD46F9-4086-421E-9F7B-C73E82917E07}">
      <dgm:prSet/>
      <dgm:spPr/>
      <dgm:t>
        <a:bodyPr/>
        <a:lstStyle/>
        <a:p>
          <a:endParaRPr lang="pt-PT"/>
        </a:p>
      </dgm:t>
    </dgm:pt>
    <dgm:pt modelId="{72540185-4F1B-4C98-A354-72826B189972}" type="sibTrans" cxnId="{4EBD46F9-4086-421E-9F7B-C73E82917E07}">
      <dgm:prSet/>
      <dgm:spPr/>
      <dgm:t>
        <a:bodyPr/>
        <a:lstStyle/>
        <a:p>
          <a:endParaRPr lang="pt-PT"/>
        </a:p>
      </dgm:t>
    </dgm:pt>
    <dgm:pt modelId="{44A1160F-D659-48F2-BF29-F3A202B9357C}">
      <dgm:prSet phldrT="[Text]" custT="1"/>
      <dgm:spPr/>
      <dgm:t>
        <a:bodyPr/>
        <a:lstStyle/>
        <a:p>
          <a:r>
            <a:rPr lang="pt-PT" sz="2200" b="1"/>
            <a:t>Valores Integrais</a:t>
          </a:r>
        </a:p>
      </dgm:t>
    </dgm:pt>
    <dgm:pt modelId="{087A9088-1B19-4799-8AF3-898B976F3BD5}" type="parTrans" cxnId="{6E538207-44B3-4BF1-AF5C-E49FB28F90F6}">
      <dgm:prSet/>
      <dgm:spPr/>
      <dgm:t>
        <a:bodyPr/>
        <a:lstStyle/>
        <a:p>
          <a:endParaRPr lang="pt-PT"/>
        </a:p>
      </dgm:t>
    </dgm:pt>
    <dgm:pt modelId="{5D7DA276-B640-46DC-943E-8C44E9C556BD}" type="sibTrans" cxnId="{6E538207-44B3-4BF1-AF5C-E49FB28F90F6}">
      <dgm:prSet/>
      <dgm:spPr/>
      <dgm:t>
        <a:bodyPr/>
        <a:lstStyle/>
        <a:p>
          <a:endParaRPr lang="pt-PT"/>
        </a:p>
      </dgm:t>
    </dgm:pt>
    <dgm:pt modelId="{5C08DA1F-4FBE-4635-B485-CF3A1DB3471F}">
      <dgm:prSet phldrT="[Text]"/>
      <dgm:spPr/>
      <dgm:t>
        <a:bodyPr/>
        <a:lstStyle/>
        <a:p>
          <a:r>
            <a:rPr lang="pt-PT"/>
            <a:t> </a:t>
          </a:r>
        </a:p>
      </dgm:t>
    </dgm:pt>
    <dgm:pt modelId="{815E97C6-0CED-4D20-96F8-814A6A7D7FAF}" type="parTrans" cxnId="{EB5787F4-4A86-40C1-99AC-B91DD2DE34D3}">
      <dgm:prSet/>
      <dgm:spPr/>
      <dgm:t>
        <a:bodyPr/>
        <a:lstStyle/>
        <a:p>
          <a:endParaRPr lang="pt-PT"/>
        </a:p>
      </dgm:t>
    </dgm:pt>
    <dgm:pt modelId="{086548CE-9F51-469B-B919-D9B9CC914F9A}" type="sibTrans" cxnId="{EB5787F4-4A86-40C1-99AC-B91DD2DE34D3}">
      <dgm:prSet/>
      <dgm:spPr/>
      <dgm:t>
        <a:bodyPr/>
        <a:lstStyle/>
        <a:p>
          <a:endParaRPr lang="pt-PT"/>
        </a:p>
      </dgm:t>
    </dgm:pt>
    <dgm:pt modelId="{80F6DA71-94B4-4512-8244-09605B1BF145}">
      <dgm:prSet phldrT="[Text]" custT="1"/>
      <dgm:spPr/>
      <dgm:t>
        <a:bodyPr/>
        <a:lstStyle/>
        <a:p>
          <a:r>
            <a:rPr lang="pt-PT" sz="1800" b="0" i="0"/>
            <a:t>Por exemplo, a idade de uma pessoa – entre 0 e 100.</a:t>
          </a:r>
          <a:endParaRPr lang="pt-PT" sz="1800"/>
        </a:p>
      </dgm:t>
    </dgm:pt>
    <dgm:pt modelId="{A978BCD8-C076-4AE6-BA82-71E1FD733C84}" type="parTrans" cxnId="{36CDBA13-8B0F-4B20-9D30-DBDADBA628B7}">
      <dgm:prSet/>
      <dgm:spPr/>
      <dgm:t>
        <a:bodyPr/>
        <a:lstStyle/>
        <a:p>
          <a:endParaRPr lang="pt-PT"/>
        </a:p>
      </dgm:t>
    </dgm:pt>
    <dgm:pt modelId="{6609F0DD-ABEA-4CDE-A472-6479670020CC}" type="sibTrans" cxnId="{36CDBA13-8B0F-4B20-9D30-DBDADBA628B7}">
      <dgm:prSet/>
      <dgm:spPr/>
      <dgm:t>
        <a:bodyPr/>
        <a:lstStyle/>
        <a:p>
          <a:endParaRPr lang="pt-PT"/>
        </a:p>
      </dgm:t>
    </dgm:pt>
    <dgm:pt modelId="{61EBE27A-2A34-4CF8-BAAB-8958D2135D83}">
      <dgm:prSet phldrT="[Text]"/>
      <dgm:spPr/>
      <dgm:t>
        <a:bodyPr/>
        <a:lstStyle/>
        <a:p>
          <a:r>
            <a:rPr lang="pt-PT"/>
            <a:t> </a:t>
          </a:r>
        </a:p>
      </dgm:t>
    </dgm:pt>
    <dgm:pt modelId="{BB35E539-947A-49A7-AD4E-1DCC5EA5CC8B}" type="sibTrans" cxnId="{2627A6C4-87C8-45C0-BD22-EFE2A9D3297C}">
      <dgm:prSet/>
      <dgm:spPr/>
      <dgm:t>
        <a:bodyPr/>
        <a:lstStyle/>
        <a:p>
          <a:endParaRPr lang="pt-PT"/>
        </a:p>
      </dgm:t>
    </dgm:pt>
    <dgm:pt modelId="{148B2158-C0E7-4064-A554-40ABB745442C}" type="parTrans" cxnId="{2627A6C4-87C8-45C0-BD22-EFE2A9D3297C}">
      <dgm:prSet/>
      <dgm:spPr/>
      <dgm:t>
        <a:bodyPr/>
        <a:lstStyle/>
        <a:p>
          <a:endParaRPr lang="pt-PT"/>
        </a:p>
      </dgm:t>
    </dgm:pt>
    <dgm:pt modelId="{DE4593C0-336A-4344-957F-71366A6F4E62}" type="pres">
      <dgm:prSet presAssocID="{EABC3FDC-EF1A-4448-81CE-28E29D19BD1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9303A04-6011-4455-A683-D21E66EC257A}" type="pres">
      <dgm:prSet presAssocID="{BE5AA21E-82E9-45F2-802E-9709C875C9DC}" presName="composite" presStyleCnt="0"/>
      <dgm:spPr/>
    </dgm:pt>
    <dgm:pt modelId="{70F20B70-AF2F-4CB2-B192-7D8D05D1E6D3}" type="pres">
      <dgm:prSet presAssocID="{BE5AA21E-82E9-45F2-802E-9709C875C9DC}" presName="FirstChild" presStyleLbl="revTx" presStyleIdx="0" presStyleCnt="6" custScaleX="99791">
        <dgm:presLayoutVars>
          <dgm:chMax val="0"/>
          <dgm:chPref val="0"/>
          <dgm:bulletEnabled val="1"/>
        </dgm:presLayoutVars>
      </dgm:prSet>
      <dgm:spPr/>
    </dgm:pt>
    <dgm:pt modelId="{8A0D065F-CB18-4790-A032-0818773F89B1}" type="pres">
      <dgm:prSet presAssocID="{BE5AA21E-82E9-45F2-802E-9709C875C9DC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4503443E-58E1-47E8-A309-9FD5777B6267}" type="pres">
      <dgm:prSet presAssocID="{BE5AA21E-82E9-45F2-802E-9709C875C9DC}" presName="Accent" presStyleLbl="parChTrans1D1" presStyleIdx="0" presStyleCnt="3"/>
      <dgm:spPr/>
    </dgm:pt>
    <dgm:pt modelId="{3FF3DE67-6E1A-4C9F-860A-91CA7B95DFC2}" type="pres">
      <dgm:prSet presAssocID="{BE5AA21E-82E9-45F2-802E-9709C875C9DC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7A7369B3-16EF-4A1F-BA70-B29DC93BA36A}" type="pres">
      <dgm:prSet presAssocID="{A1C61C1E-306D-4463-8AF4-B094B48F0CDD}" presName="sibTrans" presStyleCnt="0"/>
      <dgm:spPr/>
    </dgm:pt>
    <dgm:pt modelId="{CB2C3E97-29DF-463C-9152-46D6C7F1F067}" type="pres">
      <dgm:prSet presAssocID="{5941E10B-FE1E-44FD-A467-D53411DB033B}" presName="composite" presStyleCnt="0"/>
      <dgm:spPr/>
    </dgm:pt>
    <dgm:pt modelId="{2ACA4CA0-3661-4D7D-B0A4-7A8838B56B8B}" type="pres">
      <dgm:prSet presAssocID="{5941E10B-FE1E-44FD-A467-D53411DB033B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0A5F8E8A-3207-4112-A516-DA399EAF249A}" type="pres">
      <dgm:prSet presAssocID="{5941E10B-FE1E-44FD-A467-D53411DB033B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1E5A2714-24A3-45E5-816A-4AB67E3996EC}" type="pres">
      <dgm:prSet presAssocID="{5941E10B-FE1E-44FD-A467-D53411DB033B}" presName="Accent" presStyleLbl="parChTrans1D1" presStyleIdx="1" presStyleCnt="3"/>
      <dgm:spPr/>
    </dgm:pt>
    <dgm:pt modelId="{677DDC8D-60B6-41F4-859D-EB0574DE03EF}" type="pres">
      <dgm:prSet presAssocID="{5941E10B-FE1E-44FD-A467-D53411DB033B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ACAB980A-7FAF-43C5-8C6B-5A645C47BB7E}" type="pres">
      <dgm:prSet presAssocID="{9C776F8D-2798-4D56-9E46-00D69B95FD55}" presName="sibTrans" presStyleCnt="0"/>
      <dgm:spPr/>
    </dgm:pt>
    <dgm:pt modelId="{9454C12E-6256-4E1E-B88A-740A01DD66DC}" type="pres">
      <dgm:prSet presAssocID="{44A1160F-D659-48F2-BF29-F3A202B9357C}" presName="composite" presStyleCnt="0"/>
      <dgm:spPr/>
    </dgm:pt>
    <dgm:pt modelId="{98A29B7F-0079-4E8A-84DA-9DA1E36D2AB7}" type="pres">
      <dgm:prSet presAssocID="{44A1160F-D659-48F2-BF29-F3A202B9357C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12B06534-B6D0-413C-8395-D94F89D9C5B4}" type="pres">
      <dgm:prSet presAssocID="{44A1160F-D659-48F2-BF29-F3A202B9357C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651D5517-B642-4086-BE58-032754ACEE16}" type="pres">
      <dgm:prSet presAssocID="{44A1160F-D659-48F2-BF29-F3A202B9357C}" presName="Accent" presStyleLbl="parChTrans1D1" presStyleIdx="2" presStyleCnt="3"/>
      <dgm:spPr/>
    </dgm:pt>
    <dgm:pt modelId="{2A5E2289-C85F-47D5-B819-B3D428C69EBE}" type="pres">
      <dgm:prSet presAssocID="{44A1160F-D659-48F2-BF29-F3A202B9357C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37C5004-7995-4716-B740-EDDAAFE6DA58}" type="presOf" srcId="{44A1160F-D659-48F2-BF29-F3A202B9357C}" destId="{12B06534-B6D0-413C-8395-D94F89D9C5B4}" srcOrd="0" destOrd="0" presId="urn:microsoft.com/office/officeart/2011/layout/TabList"/>
    <dgm:cxn modelId="{6E538207-44B3-4BF1-AF5C-E49FB28F90F6}" srcId="{EABC3FDC-EF1A-4448-81CE-28E29D19BD1B}" destId="{44A1160F-D659-48F2-BF29-F3A202B9357C}" srcOrd="2" destOrd="0" parTransId="{087A9088-1B19-4799-8AF3-898B976F3BD5}" sibTransId="{5D7DA276-B640-46DC-943E-8C44E9C556BD}"/>
    <dgm:cxn modelId="{DD12B80D-839D-4B22-8944-20A0C3E06A39}" type="presOf" srcId="{5C08DA1F-4FBE-4635-B485-CF3A1DB3471F}" destId="{98A29B7F-0079-4E8A-84DA-9DA1E36D2AB7}" srcOrd="0" destOrd="0" presId="urn:microsoft.com/office/officeart/2011/layout/TabList"/>
    <dgm:cxn modelId="{36CDBA13-8B0F-4B20-9D30-DBDADBA628B7}" srcId="{44A1160F-D659-48F2-BF29-F3A202B9357C}" destId="{80F6DA71-94B4-4512-8244-09605B1BF145}" srcOrd="1" destOrd="0" parTransId="{A978BCD8-C076-4AE6-BA82-71E1FD733C84}" sibTransId="{6609F0DD-ABEA-4CDE-A472-6479670020CC}"/>
    <dgm:cxn modelId="{875A1D32-DC0C-4444-BD52-5B075531AB2B}" srcId="{5941E10B-FE1E-44FD-A467-D53411DB033B}" destId="{B423C76E-999D-4A47-83EE-96B88880BCFD}" srcOrd="0" destOrd="0" parTransId="{58A35C4C-7B5B-4376-87D9-77170EDE4A14}" sibTransId="{BEEAEA50-CF41-4CFD-B303-D13BC29E0BE2}"/>
    <dgm:cxn modelId="{8A5F2A61-EBD7-4D68-A3B4-FAD0AAB9FD44}" type="presOf" srcId="{B423C76E-999D-4A47-83EE-96B88880BCFD}" destId="{2ACA4CA0-3661-4D7D-B0A4-7A8838B56B8B}" srcOrd="0" destOrd="0" presId="urn:microsoft.com/office/officeart/2011/layout/TabList"/>
    <dgm:cxn modelId="{24019263-1133-4650-8651-5AE26DFB184F}" type="presOf" srcId="{61EBE27A-2A34-4CF8-BAAB-8958D2135D83}" destId="{70F20B70-AF2F-4CB2-B192-7D8D05D1E6D3}" srcOrd="0" destOrd="0" presId="urn:microsoft.com/office/officeart/2011/layout/TabList"/>
    <dgm:cxn modelId="{BC353F68-2658-4960-80CD-EF89591E779C}" srcId="{EABC3FDC-EF1A-4448-81CE-28E29D19BD1B}" destId="{BE5AA21E-82E9-45F2-802E-9709C875C9DC}" srcOrd="0" destOrd="0" parTransId="{6F6E1FAE-0940-457E-921D-D5B94FA1D732}" sibTransId="{A1C61C1E-306D-4463-8AF4-B094B48F0CDD}"/>
    <dgm:cxn modelId="{810FF37A-C81A-4C38-AFF0-E49B8B4CC351}" type="presOf" srcId="{EABC3FDC-EF1A-4448-81CE-28E29D19BD1B}" destId="{DE4593C0-336A-4344-957F-71366A6F4E62}" srcOrd="0" destOrd="0" presId="urn:microsoft.com/office/officeart/2011/layout/TabList"/>
    <dgm:cxn modelId="{C3FDCF8D-27B8-414E-A30D-715EF8B1DDD4}" type="presOf" srcId="{2128EBE8-B4DF-4212-9EDF-567D702C91CC}" destId="{677DDC8D-60B6-41F4-859D-EB0574DE03EF}" srcOrd="0" destOrd="0" presId="urn:microsoft.com/office/officeart/2011/layout/TabList"/>
    <dgm:cxn modelId="{E95D4A96-2BF8-4A54-93D5-5AFF38EF6868}" type="presOf" srcId="{BE5AA21E-82E9-45F2-802E-9709C875C9DC}" destId="{8A0D065F-CB18-4790-A032-0818773F89B1}" srcOrd="0" destOrd="0" presId="urn:microsoft.com/office/officeart/2011/layout/TabList"/>
    <dgm:cxn modelId="{2627A6C4-87C8-45C0-BD22-EFE2A9D3297C}" srcId="{BE5AA21E-82E9-45F2-802E-9709C875C9DC}" destId="{61EBE27A-2A34-4CF8-BAAB-8958D2135D83}" srcOrd="0" destOrd="0" parTransId="{148B2158-C0E7-4064-A554-40ABB745442C}" sibTransId="{BB35E539-947A-49A7-AD4E-1DCC5EA5CC8B}"/>
    <dgm:cxn modelId="{46F133CA-C2BF-435D-8998-8B06A688B283}" type="presOf" srcId="{80F6DA71-94B4-4512-8244-09605B1BF145}" destId="{2A5E2289-C85F-47D5-B819-B3D428C69EBE}" srcOrd="0" destOrd="0" presId="urn:microsoft.com/office/officeart/2011/layout/TabList"/>
    <dgm:cxn modelId="{32FAFDCE-A804-4171-99BE-2EEF3EE7FBB3}" srcId="{BE5AA21E-82E9-45F2-802E-9709C875C9DC}" destId="{AA7E4BDC-1DE8-4105-A31A-5702BBE41F9F}" srcOrd="1" destOrd="0" parTransId="{9D7E7791-CF83-44E3-9E54-CBC23F915A6D}" sibTransId="{FC7944D8-BDA8-43B2-878A-0B3044AC7C36}"/>
    <dgm:cxn modelId="{B1559ED6-DBA1-4092-B84D-144EF6CCE461}" type="presOf" srcId="{5941E10B-FE1E-44FD-A467-D53411DB033B}" destId="{0A5F8E8A-3207-4112-A516-DA399EAF249A}" srcOrd="0" destOrd="0" presId="urn:microsoft.com/office/officeart/2011/layout/TabList"/>
    <dgm:cxn modelId="{EB5787F4-4A86-40C1-99AC-B91DD2DE34D3}" srcId="{44A1160F-D659-48F2-BF29-F3A202B9357C}" destId="{5C08DA1F-4FBE-4635-B485-CF3A1DB3471F}" srcOrd="0" destOrd="0" parTransId="{815E97C6-0CED-4D20-96F8-814A6A7D7FAF}" sibTransId="{086548CE-9F51-469B-B919-D9B9CC914F9A}"/>
    <dgm:cxn modelId="{312AE2F8-2C74-4E67-9545-11F16E14E0F0}" type="presOf" srcId="{AA7E4BDC-1DE8-4105-A31A-5702BBE41F9F}" destId="{3FF3DE67-6E1A-4C9F-860A-91CA7B95DFC2}" srcOrd="0" destOrd="0" presId="urn:microsoft.com/office/officeart/2011/layout/TabList"/>
    <dgm:cxn modelId="{4EBD46F9-4086-421E-9F7B-C73E82917E07}" srcId="{5941E10B-FE1E-44FD-A467-D53411DB033B}" destId="{2128EBE8-B4DF-4212-9EDF-567D702C91CC}" srcOrd="1" destOrd="0" parTransId="{0DA1B78B-4707-4CF8-81AE-AE7D4007A217}" sibTransId="{72540185-4F1B-4C98-A354-72826B189972}"/>
    <dgm:cxn modelId="{A195DBFA-5231-4103-A45A-624CFD9215FC}" srcId="{EABC3FDC-EF1A-4448-81CE-28E29D19BD1B}" destId="{5941E10B-FE1E-44FD-A467-D53411DB033B}" srcOrd="1" destOrd="0" parTransId="{D5EEA037-EFAB-4496-B137-EFB500F0A8E7}" sibTransId="{9C776F8D-2798-4D56-9E46-00D69B95FD55}"/>
    <dgm:cxn modelId="{E6993062-C8C7-4049-B19D-76AA1114B518}" type="presParOf" srcId="{DE4593C0-336A-4344-957F-71366A6F4E62}" destId="{49303A04-6011-4455-A683-D21E66EC257A}" srcOrd="0" destOrd="0" presId="urn:microsoft.com/office/officeart/2011/layout/TabList"/>
    <dgm:cxn modelId="{A90F97D2-DAF9-4341-80E3-3D970449F31B}" type="presParOf" srcId="{49303A04-6011-4455-A683-D21E66EC257A}" destId="{70F20B70-AF2F-4CB2-B192-7D8D05D1E6D3}" srcOrd="0" destOrd="0" presId="urn:microsoft.com/office/officeart/2011/layout/TabList"/>
    <dgm:cxn modelId="{55E3DAA2-C488-494D-B9F0-C820B0EBC203}" type="presParOf" srcId="{49303A04-6011-4455-A683-D21E66EC257A}" destId="{8A0D065F-CB18-4790-A032-0818773F89B1}" srcOrd="1" destOrd="0" presId="urn:microsoft.com/office/officeart/2011/layout/TabList"/>
    <dgm:cxn modelId="{09E75D2D-D8D1-4EB2-A257-FF2611A73F51}" type="presParOf" srcId="{49303A04-6011-4455-A683-D21E66EC257A}" destId="{4503443E-58E1-47E8-A309-9FD5777B6267}" srcOrd="2" destOrd="0" presId="urn:microsoft.com/office/officeart/2011/layout/TabList"/>
    <dgm:cxn modelId="{FFADDA2E-3B6D-4096-8AFF-539A289BCE3A}" type="presParOf" srcId="{DE4593C0-336A-4344-957F-71366A6F4E62}" destId="{3FF3DE67-6E1A-4C9F-860A-91CA7B95DFC2}" srcOrd="1" destOrd="0" presId="urn:microsoft.com/office/officeart/2011/layout/TabList"/>
    <dgm:cxn modelId="{36C44E25-797B-4F60-B07D-44516BEE2013}" type="presParOf" srcId="{DE4593C0-336A-4344-957F-71366A6F4E62}" destId="{7A7369B3-16EF-4A1F-BA70-B29DC93BA36A}" srcOrd="2" destOrd="0" presId="urn:microsoft.com/office/officeart/2011/layout/TabList"/>
    <dgm:cxn modelId="{1C367C6E-BF0C-4EAE-AB6E-41890DB26BA6}" type="presParOf" srcId="{DE4593C0-336A-4344-957F-71366A6F4E62}" destId="{CB2C3E97-29DF-463C-9152-46D6C7F1F067}" srcOrd="3" destOrd="0" presId="urn:microsoft.com/office/officeart/2011/layout/TabList"/>
    <dgm:cxn modelId="{C6DA1E68-E871-4020-8481-C4E43BEF6FE7}" type="presParOf" srcId="{CB2C3E97-29DF-463C-9152-46D6C7F1F067}" destId="{2ACA4CA0-3661-4D7D-B0A4-7A8838B56B8B}" srcOrd="0" destOrd="0" presId="urn:microsoft.com/office/officeart/2011/layout/TabList"/>
    <dgm:cxn modelId="{96B302A4-1480-4B04-B8C1-0E3A51365388}" type="presParOf" srcId="{CB2C3E97-29DF-463C-9152-46D6C7F1F067}" destId="{0A5F8E8A-3207-4112-A516-DA399EAF249A}" srcOrd="1" destOrd="0" presId="urn:microsoft.com/office/officeart/2011/layout/TabList"/>
    <dgm:cxn modelId="{832F20D3-2F91-42BC-A752-C7DB15E42E30}" type="presParOf" srcId="{CB2C3E97-29DF-463C-9152-46D6C7F1F067}" destId="{1E5A2714-24A3-45E5-816A-4AB67E3996EC}" srcOrd="2" destOrd="0" presId="urn:microsoft.com/office/officeart/2011/layout/TabList"/>
    <dgm:cxn modelId="{D7560C14-07AE-4F41-B2FE-22021A61E25B}" type="presParOf" srcId="{DE4593C0-336A-4344-957F-71366A6F4E62}" destId="{677DDC8D-60B6-41F4-859D-EB0574DE03EF}" srcOrd="4" destOrd="0" presId="urn:microsoft.com/office/officeart/2011/layout/TabList"/>
    <dgm:cxn modelId="{CE88DA73-62E3-44C9-991C-FA69CC58D2DD}" type="presParOf" srcId="{DE4593C0-336A-4344-957F-71366A6F4E62}" destId="{ACAB980A-7FAF-43C5-8C6B-5A645C47BB7E}" srcOrd="5" destOrd="0" presId="urn:microsoft.com/office/officeart/2011/layout/TabList"/>
    <dgm:cxn modelId="{3ABDE24D-AA1F-4251-BE7A-3DF391FAEF51}" type="presParOf" srcId="{DE4593C0-336A-4344-957F-71366A6F4E62}" destId="{9454C12E-6256-4E1E-B88A-740A01DD66DC}" srcOrd="6" destOrd="0" presId="urn:microsoft.com/office/officeart/2011/layout/TabList"/>
    <dgm:cxn modelId="{8CA3D3F2-7EC7-4882-8586-2B188883E463}" type="presParOf" srcId="{9454C12E-6256-4E1E-B88A-740A01DD66DC}" destId="{98A29B7F-0079-4E8A-84DA-9DA1E36D2AB7}" srcOrd="0" destOrd="0" presId="urn:microsoft.com/office/officeart/2011/layout/TabList"/>
    <dgm:cxn modelId="{5EC796FF-8538-4B3E-AACE-C3957BD57CC6}" type="presParOf" srcId="{9454C12E-6256-4E1E-B88A-740A01DD66DC}" destId="{12B06534-B6D0-413C-8395-D94F89D9C5B4}" srcOrd="1" destOrd="0" presId="urn:microsoft.com/office/officeart/2011/layout/TabList"/>
    <dgm:cxn modelId="{7B2B2DE8-1F70-446F-8B68-E2B0810F78D9}" type="presParOf" srcId="{9454C12E-6256-4E1E-B88A-740A01DD66DC}" destId="{651D5517-B642-4086-BE58-032754ACEE16}" srcOrd="2" destOrd="0" presId="urn:microsoft.com/office/officeart/2011/layout/TabList"/>
    <dgm:cxn modelId="{34B0E8B5-048E-432A-9292-48E6973E5D58}" type="presParOf" srcId="{DE4593C0-336A-4344-957F-71366A6F4E62}" destId="{2A5E2289-C85F-47D5-B819-B3D428C69EBE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29DCFB-4583-4494-A01D-D4A2D05F6DEE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767DCC42-6E22-4EBC-A7BC-D0129605881C}">
      <dgm:prSet phldrT="[Text]"/>
      <dgm:spPr/>
      <dgm:t>
        <a:bodyPr/>
        <a:lstStyle/>
        <a:p>
          <a:r>
            <a:rPr lang="pt-PT" b="1">
              <a:cs typeface="Arial"/>
            </a:rPr>
            <a:t>Raciocínio Diagnóstico </a:t>
          </a:r>
          <a:endParaRPr lang="pt-PT"/>
        </a:p>
      </dgm:t>
    </dgm:pt>
    <dgm:pt modelId="{A5DC50A9-73EF-4A92-B81A-C3BAFD69AE91}" type="parTrans" cxnId="{1E649793-1C84-4F16-8B16-09D6229B5EDC}">
      <dgm:prSet/>
      <dgm:spPr/>
      <dgm:t>
        <a:bodyPr/>
        <a:lstStyle/>
        <a:p>
          <a:endParaRPr lang="pt-PT"/>
        </a:p>
      </dgm:t>
    </dgm:pt>
    <dgm:pt modelId="{C83D2FFE-633E-4A69-87F6-14D2A6E5E134}" type="sibTrans" cxnId="{1E649793-1C84-4F16-8B16-09D6229B5EDC}">
      <dgm:prSet/>
      <dgm:spPr/>
      <dgm:t>
        <a:bodyPr/>
        <a:lstStyle/>
        <a:p>
          <a:endParaRPr lang="pt-PT"/>
        </a:p>
      </dgm:t>
    </dgm:pt>
    <dgm:pt modelId="{C3237762-1D7C-459B-9BB7-C9D9B556557B}">
      <dgm:prSet phldrT="[Text]"/>
      <dgm:spPr/>
      <dgm:t>
        <a:bodyPr/>
        <a:lstStyle/>
        <a:p>
          <a:r>
            <a:rPr lang="pt-PT"/>
            <a:t> </a:t>
          </a:r>
        </a:p>
      </dgm:t>
    </dgm:pt>
    <dgm:pt modelId="{D5AAAFC5-4F2E-495F-926E-12B946353C38}" type="parTrans" cxnId="{93EAD1AD-0DEC-427B-BBFB-C260AB19B859}">
      <dgm:prSet/>
      <dgm:spPr/>
      <dgm:t>
        <a:bodyPr/>
        <a:lstStyle/>
        <a:p>
          <a:endParaRPr lang="pt-PT"/>
        </a:p>
      </dgm:t>
    </dgm:pt>
    <dgm:pt modelId="{195667FA-32D0-4E8D-98D5-21F4D1E8CEF9}" type="sibTrans" cxnId="{93EAD1AD-0DEC-427B-BBFB-C260AB19B859}">
      <dgm:prSet/>
      <dgm:spPr/>
      <dgm:t>
        <a:bodyPr/>
        <a:lstStyle/>
        <a:p>
          <a:endParaRPr lang="pt-PT"/>
        </a:p>
      </dgm:t>
    </dgm:pt>
    <dgm:pt modelId="{63782F50-231F-4C93-95BE-8C6CE8854283}">
      <dgm:prSet phldrT="[Text]" custT="1"/>
      <dgm:spPr/>
      <dgm:t>
        <a:bodyPr/>
        <a:lstStyle/>
        <a:p>
          <a:r>
            <a:rPr lang="pt-PT" sz="1800">
              <a:cs typeface="Arial"/>
            </a:rPr>
            <a:t>Este que vai dos sintomas para a causa, este que usualmente acontece no sentido contrário às arestas</a:t>
          </a:r>
          <a:r>
            <a:rPr lang="pt-PT" sz="1800" b="0" i="0"/>
            <a:t>;</a:t>
          </a:r>
          <a:endParaRPr lang="pt-PT" sz="1800"/>
        </a:p>
      </dgm:t>
    </dgm:pt>
    <dgm:pt modelId="{A66D9F08-B4F7-46EC-B942-F1945B12F50B}" type="parTrans" cxnId="{BB33EC85-B1AB-4624-99F7-A19435EB9D37}">
      <dgm:prSet/>
      <dgm:spPr/>
      <dgm:t>
        <a:bodyPr/>
        <a:lstStyle/>
        <a:p>
          <a:endParaRPr lang="pt-PT"/>
        </a:p>
      </dgm:t>
    </dgm:pt>
    <dgm:pt modelId="{392B5751-3DD8-4BB4-8359-E10958E95664}" type="sibTrans" cxnId="{BB33EC85-B1AB-4624-99F7-A19435EB9D37}">
      <dgm:prSet/>
      <dgm:spPr/>
      <dgm:t>
        <a:bodyPr/>
        <a:lstStyle/>
        <a:p>
          <a:endParaRPr lang="pt-PT"/>
        </a:p>
      </dgm:t>
    </dgm:pt>
    <dgm:pt modelId="{D1B451A3-E68C-41E0-AFF1-37EE4FD8F098}">
      <dgm:prSet phldrT="[Text]"/>
      <dgm:spPr/>
      <dgm:t>
        <a:bodyPr/>
        <a:lstStyle/>
        <a:p>
          <a:r>
            <a:rPr lang="pt-PT" b="1">
              <a:cs typeface="Arial"/>
            </a:rPr>
            <a:t>Raciocínio Preditivo </a:t>
          </a:r>
          <a:endParaRPr lang="pt-PT"/>
        </a:p>
      </dgm:t>
    </dgm:pt>
    <dgm:pt modelId="{1D55311E-F5A8-400E-8D2B-9F71D06F371D}" type="parTrans" cxnId="{CAF907DF-811A-4586-859E-CEE39A4916FE}">
      <dgm:prSet/>
      <dgm:spPr/>
      <dgm:t>
        <a:bodyPr/>
        <a:lstStyle/>
        <a:p>
          <a:endParaRPr lang="pt-PT"/>
        </a:p>
      </dgm:t>
    </dgm:pt>
    <dgm:pt modelId="{78CF76D5-B2E5-4861-9A9E-B9790F157DDF}" type="sibTrans" cxnId="{CAF907DF-811A-4586-859E-CEE39A4916FE}">
      <dgm:prSet/>
      <dgm:spPr/>
      <dgm:t>
        <a:bodyPr/>
        <a:lstStyle/>
        <a:p>
          <a:endParaRPr lang="pt-PT"/>
        </a:p>
      </dgm:t>
    </dgm:pt>
    <dgm:pt modelId="{7DC752B8-3E78-4EE2-8718-DEC72B217C69}">
      <dgm:prSet phldrT="[Text]"/>
      <dgm:spPr/>
      <dgm:t>
        <a:bodyPr/>
        <a:lstStyle/>
        <a:p>
          <a:r>
            <a:rPr lang="pt-PT"/>
            <a:t> </a:t>
          </a:r>
        </a:p>
      </dgm:t>
    </dgm:pt>
    <dgm:pt modelId="{3CFF6732-C8E5-4828-9019-E168E3264C02}" type="parTrans" cxnId="{4A2B24EA-F5A2-49B9-9B16-3731E166C0AE}">
      <dgm:prSet/>
      <dgm:spPr/>
      <dgm:t>
        <a:bodyPr/>
        <a:lstStyle/>
        <a:p>
          <a:endParaRPr lang="pt-PT"/>
        </a:p>
      </dgm:t>
    </dgm:pt>
    <dgm:pt modelId="{3E1C93DE-1466-48CA-BB03-E734C0D22DA5}" type="sibTrans" cxnId="{4A2B24EA-F5A2-49B9-9B16-3731E166C0AE}">
      <dgm:prSet/>
      <dgm:spPr/>
      <dgm:t>
        <a:bodyPr/>
        <a:lstStyle/>
        <a:p>
          <a:endParaRPr lang="pt-PT"/>
        </a:p>
      </dgm:t>
    </dgm:pt>
    <dgm:pt modelId="{885F53EB-4FB8-486B-8A6F-9CACC696B2A9}">
      <dgm:prSet phldrT="[Text]" custT="1"/>
      <dgm:spPr/>
      <dgm:t>
        <a:bodyPr/>
        <a:lstStyle/>
        <a:p>
          <a:r>
            <a:rPr lang="pt-PT" sz="1800">
              <a:cs typeface="Arial"/>
            </a:rPr>
            <a:t>Raciocínio da nova informação sobre causas até novas crenças sobre os efeitos, seguindo assim a direção das arestas.</a:t>
          </a:r>
          <a:r>
            <a:rPr lang="pt-PT" sz="1800" b="1">
              <a:cs typeface="Arial"/>
            </a:rPr>
            <a:t> </a:t>
          </a:r>
          <a:endParaRPr lang="pt-PT" sz="1800"/>
        </a:p>
      </dgm:t>
    </dgm:pt>
    <dgm:pt modelId="{17428CA8-FD37-41A0-B303-BFCAE6A8B5EA}" type="parTrans" cxnId="{1C77F55A-77A6-4387-B648-CE05FBFF956D}">
      <dgm:prSet/>
      <dgm:spPr/>
      <dgm:t>
        <a:bodyPr/>
        <a:lstStyle/>
        <a:p>
          <a:endParaRPr lang="pt-PT"/>
        </a:p>
      </dgm:t>
    </dgm:pt>
    <dgm:pt modelId="{11D3A9E4-E801-480E-A6DE-6875304DECF8}" type="sibTrans" cxnId="{1C77F55A-77A6-4387-B648-CE05FBFF956D}">
      <dgm:prSet/>
      <dgm:spPr/>
      <dgm:t>
        <a:bodyPr/>
        <a:lstStyle/>
        <a:p>
          <a:endParaRPr lang="pt-PT"/>
        </a:p>
      </dgm:t>
    </dgm:pt>
    <dgm:pt modelId="{D18189E6-3335-4EA6-A163-7DD524063057}">
      <dgm:prSet phldrT="[Text]" custT="1"/>
      <dgm:spPr/>
      <dgm:t>
        <a:bodyPr/>
        <a:lstStyle/>
        <a:p>
          <a:r>
            <a:rPr lang="pt-PT" sz="2100" b="1"/>
            <a:t>Raciocínio </a:t>
          </a:r>
          <a:r>
            <a:rPr lang="pt-PT" sz="2100" b="1" err="1"/>
            <a:t>Intercausal</a:t>
          </a:r>
          <a:endParaRPr lang="pt-PT" sz="2100" b="1"/>
        </a:p>
      </dgm:t>
    </dgm:pt>
    <dgm:pt modelId="{D79087AD-C46A-44FD-BA84-C945048E5672}" type="parTrans" cxnId="{0BC0E558-4555-4FFD-B710-C73FE33D4F09}">
      <dgm:prSet/>
      <dgm:spPr/>
      <dgm:t>
        <a:bodyPr/>
        <a:lstStyle/>
        <a:p>
          <a:endParaRPr lang="pt-PT"/>
        </a:p>
      </dgm:t>
    </dgm:pt>
    <dgm:pt modelId="{30EE36B2-B5CA-4934-BCB9-F094DA447B53}" type="sibTrans" cxnId="{0BC0E558-4555-4FFD-B710-C73FE33D4F09}">
      <dgm:prSet/>
      <dgm:spPr/>
      <dgm:t>
        <a:bodyPr/>
        <a:lstStyle/>
        <a:p>
          <a:endParaRPr lang="pt-PT"/>
        </a:p>
      </dgm:t>
    </dgm:pt>
    <dgm:pt modelId="{E453A85B-C878-4E94-96CC-89C7CC99E2B4}">
      <dgm:prSet phldrT="[Text]" custT="1"/>
      <dgm:spPr/>
      <dgm:t>
        <a:bodyPr/>
        <a:lstStyle/>
        <a:p>
          <a:r>
            <a:rPr lang="pt-PT" sz="1800"/>
            <a:t> </a:t>
          </a:r>
        </a:p>
      </dgm:t>
    </dgm:pt>
    <dgm:pt modelId="{287154EA-C56C-4FC4-8A7F-2E19D41EC096}" type="parTrans" cxnId="{15AC0A11-9031-4085-BBAC-B33822BCDFCC}">
      <dgm:prSet/>
      <dgm:spPr/>
      <dgm:t>
        <a:bodyPr/>
        <a:lstStyle/>
        <a:p>
          <a:endParaRPr lang="pt-PT"/>
        </a:p>
      </dgm:t>
    </dgm:pt>
    <dgm:pt modelId="{3C5F8078-D858-4AAA-B302-894CB391822C}" type="sibTrans" cxnId="{15AC0A11-9031-4085-BBAC-B33822BCDFCC}">
      <dgm:prSet/>
      <dgm:spPr/>
      <dgm:t>
        <a:bodyPr/>
        <a:lstStyle/>
        <a:p>
          <a:endParaRPr lang="pt-PT"/>
        </a:p>
      </dgm:t>
    </dgm:pt>
    <dgm:pt modelId="{5B6A9464-B34E-4FA7-B980-81126972EB78}">
      <dgm:prSet phldrT="[Text]" custT="1"/>
      <dgm:spPr/>
      <dgm:t>
        <a:bodyPr/>
        <a:lstStyle/>
        <a:p>
          <a:r>
            <a:rPr lang="pt-PT" sz="1800"/>
            <a:t>Raciocínio sobre causas mutuas de um efeito comum.</a:t>
          </a:r>
        </a:p>
      </dgm:t>
    </dgm:pt>
    <dgm:pt modelId="{5A51AC23-E432-4C12-A570-8D31E0D37951}" type="parTrans" cxnId="{845B97A0-E37A-4F4E-A385-66BEAD94CE4D}">
      <dgm:prSet/>
      <dgm:spPr/>
      <dgm:t>
        <a:bodyPr/>
        <a:lstStyle/>
        <a:p>
          <a:endParaRPr lang="pt-PT"/>
        </a:p>
      </dgm:t>
    </dgm:pt>
    <dgm:pt modelId="{C403C5EA-B805-43D6-935F-C99E76745588}" type="sibTrans" cxnId="{845B97A0-E37A-4F4E-A385-66BEAD94CE4D}">
      <dgm:prSet/>
      <dgm:spPr/>
      <dgm:t>
        <a:bodyPr/>
        <a:lstStyle/>
        <a:p>
          <a:endParaRPr lang="pt-PT"/>
        </a:p>
      </dgm:t>
    </dgm:pt>
    <dgm:pt modelId="{0DCD36E2-99C9-49F3-BC4C-E26E95CA6785}" type="pres">
      <dgm:prSet presAssocID="{2029DCFB-4583-4494-A01D-D4A2D05F6DEE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E9024E6-1224-4BEB-A738-3E5414B1A148}" type="pres">
      <dgm:prSet presAssocID="{767DCC42-6E22-4EBC-A7BC-D0129605881C}" presName="composite" presStyleCnt="0"/>
      <dgm:spPr/>
    </dgm:pt>
    <dgm:pt modelId="{6F144A94-5EA5-488C-8C0B-BB317DD7F9E8}" type="pres">
      <dgm:prSet presAssocID="{767DCC42-6E22-4EBC-A7BC-D0129605881C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4FD92E6F-C078-42CC-AE58-D565653F889F}" type="pres">
      <dgm:prSet presAssocID="{767DCC42-6E22-4EBC-A7BC-D0129605881C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1897B7F6-16CB-4A90-9B9F-03A7931D43DE}" type="pres">
      <dgm:prSet presAssocID="{767DCC42-6E22-4EBC-A7BC-D0129605881C}" presName="Accent" presStyleLbl="parChTrans1D1" presStyleIdx="0" presStyleCnt="3"/>
      <dgm:spPr/>
    </dgm:pt>
    <dgm:pt modelId="{A0A2E4DE-6A00-4AFF-887E-75AE6A73596F}" type="pres">
      <dgm:prSet presAssocID="{767DCC42-6E22-4EBC-A7BC-D0129605881C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74C30C34-C5F0-40A6-A0A9-47FF8DD7156C}" type="pres">
      <dgm:prSet presAssocID="{C83D2FFE-633E-4A69-87F6-14D2A6E5E134}" presName="sibTrans" presStyleCnt="0"/>
      <dgm:spPr/>
    </dgm:pt>
    <dgm:pt modelId="{A9F14FEA-596E-4BB2-98BB-61E06D217743}" type="pres">
      <dgm:prSet presAssocID="{D1B451A3-E68C-41E0-AFF1-37EE4FD8F098}" presName="composite" presStyleCnt="0"/>
      <dgm:spPr/>
    </dgm:pt>
    <dgm:pt modelId="{8796F54E-77A6-479E-89DC-E5CB584028D7}" type="pres">
      <dgm:prSet presAssocID="{D1B451A3-E68C-41E0-AFF1-37EE4FD8F098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50C47037-690D-41E0-9056-F9F6990FF3A6}" type="pres">
      <dgm:prSet presAssocID="{D1B451A3-E68C-41E0-AFF1-37EE4FD8F098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0056DAE1-C6EA-436E-8DEB-A4E7FDDD44E9}" type="pres">
      <dgm:prSet presAssocID="{D1B451A3-E68C-41E0-AFF1-37EE4FD8F098}" presName="Accent" presStyleLbl="parChTrans1D1" presStyleIdx="1" presStyleCnt="3"/>
      <dgm:spPr/>
    </dgm:pt>
    <dgm:pt modelId="{46CDB8D7-4391-46D6-82D7-947AD0D82E86}" type="pres">
      <dgm:prSet presAssocID="{D1B451A3-E68C-41E0-AFF1-37EE4FD8F098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3CB9D608-A8FE-4B67-8724-808F36C922C6}" type="pres">
      <dgm:prSet presAssocID="{78CF76D5-B2E5-4861-9A9E-B9790F157DDF}" presName="sibTrans" presStyleCnt="0"/>
      <dgm:spPr/>
    </dgm:pt>
    <dgm:pt modelId="{A6A85051-4054-4FC7-B933-EEA236DC7BD5}" type="pres">
      <dgm:prSet presAssocID="{D18189E6-3335-4EA6-A163-7DD524063057}" presName="composite" presStyleCnt="0"/>
      <dgm:spPr/>
    </dgm:pt>
    <dgm:pt modelId="{9ECCBC3C-C7A8-4A7A-AAC3-5F7DB1CBBEC6}" type="pres">
      <dgm:prSet presAssocID="{D18189E6-3335-4EA6-A163-7DD524063057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763AB4C0-0CBC-40D5-B57A-271970ACEC76}" type="pres">
      <dgm:prSet presAssocID="{D18189E6-3335-4EA6-A163-7DD524063057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9C3CA348-B547-40B5-ACAE-79B6EEED78D9}" type="pres">
      <dgm:prSet presAssocID="{D18189E6-3335-4EA6-A163-7DD524063057}" presName="Accent" presStyleLbl="parChTrans1D1" presStyleIdx="2" presStyleCnt="3"/>
      <dgm:spPr/>
    </dgm:pt>
    <dgm:pt modelId="{B9ACDBAD-0404-4E43-8654-C909B7036DFA}" type="pres">
      <dgm:prSet presAssocID="{D18189E6-3335-4EA6-A163-7DD524063057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5AC0A11-9031-4085-BBAC-B33822BCDFCC}" srcId="{D18189E6-3335-4EA6-A163-7DD524063057}" destId="{E453A85B-C878-4E94-96CC-89C7CC99E2B4}" srcOrd="0" destOrd="0" parTransId="{287154EA-C56C-4FC4-8A7F-2E19D41EC096}" sibTransId="{3C5F8078-D858-4AAA-B302-894CB391822C}"/>
    <dgm:cxn modelId="{82C30B26-7D75-490F-9152-9EE9882D4D7D}" type="presOf" srcId="{767DCC42-6E22-4EBC-A7BC-D0129605881C}" destId="{4FD92E6F-C078-42CC-AE58-D565653F889F}" srcOrd="0" destOrd="0" presId="urn:microsoft.com/office/officeart/2011/layout/TabList"/>
    <dgm:cxn modelId="{4BE72F66-501F-4CBA-A5C5-CE8B85BBBA5C}" type="presOf" srcId="{D18189E6-3335-4EA6-A163-7DD524063057}" destId="{763AB4C0-0CBC-40D5-B57A-271970ACEC76}" srcOrd="0" destOrd="0" presId="urn:microsoft.com/office/officeart/2011/layout/TabList"/>
    <dgm:cxn modelId="{B0F1DF68-1511-469D-B476-75C1C5AD9D6E}" type="presOf" srcId="{885F53EB-4FB8-486B-8A6F-9CACC696B2A9}" destId="{46CDB8D7-4391-46D6-82D7-947AD0D82E86}" srcOrd="0" destOrd="0" presId="urn:microsoft.com/office/officeart/2011/layout/TabList"/>
    <dgm:cxn modelId="{40FEC16E-792B-4AC9-AEA1-BD018A778646}" type="presOf" srcId="{5B6A9464-B34E-4FA7-B980-81126972EB78}" destId="{B9ACDBAD-0404-4E43-8654-C909B7036DFA}" srcOrd="0" destOrd="0" presId="urn:microsoft.com/office/officeart/2011/layout/TabList"/>
    <dgm:cxn modelId="{0BC0E558-4555-4FFD-B710-C73FE33D4F09}" srcId="{2029DCFB-4583-4494-A01D-D4A2D05F6DEE}" destId="{D18189E6-3335-4EA6-A163-7DD524063057}" srcOrd="2" destOrd="0" parTransId="{D79087AD-C46A-44FD-BA84-C945048E5672}" sibTransId="{30EE36B2-B5CA-4934-BCB9-F094DA447B53}"/>
    <dgm:cxn modelId="{1C77F55A-77A6-4387-B648-CE05FBFF956D}" srcId="{D1B451A3-E68C-41E0-AFF1-37EE4FD8F098}" destId="{885F53EB-4FB8-486B-8A6F-9CACC696B2A9}" srcOrd="1" destOrd="0" parTransId="{17428CA8-FD37-41A0-B303-BFCAE6A8B5EA}" sibTransId="{11D3A9E4-E801-480E-A6DE-6875304DECF8}"/>
    <dgm:cxn modelId="{BB33EC85-B1AB-4624-99F7-A19435EB9D37}" srcId="{767DCC42-6E22-4EBC-A7BC-D0129605881C}" destId="{63782F50-231F-4C93-95BE-8C6CE8854283}" srcOrd="1" destOrd="0" parTransId="{A66D9F08-B4F7-46EC-B942-F1945B12F50B}" sibTransId="{392B5751-3DD8-4BB4-8359-E10958E95664}"/>
    <dgm:cxn modelId="{9DECCA87-556A-4E8E-94A1-0FE411F60097}" type="presOf" srcId="{63782F50-231F-4C93-95BE-8C6CE8854283}" destId="{A0A2E4DE-6A00-4AFF-887E-75AE6A73596F}" srcOrd="0" destOrd="0" presId="urn:microsoft.com/office/officeart/2011/layout/TabList"/>
    <dgm:cxn modelId="{1E649793-1C84-4F16-8B16-09D6229B5EDC}" srcId="{2029DCFB-4583-4494-A01D-D4A2D05F6DEE}" destId="{767DCC42-6E22-4EBC-A7BC-D0129605881C}" srcOrd="0" destOrd="0" parTransId="{A5DC50A9-73EF-4A92-B81A-C3BAFD69AE91}" sibTransId="{C83D2FFE-633E-4A69-87F6-14D2A6E5E134}"/>
    <dgm:cxn modelId="{845B97A0-E37A-4F4E-A385-66BEAD94CE4D}" srcId="{D18189E6-3335-4EA6-A163-7DD524063057}" destId="{5B6A9464-B34E-4FA7-B980-81126972EB78}" srcOrd="1" destOrd="0" parTransId="{5A51AC23-E432-4C12-A570-8D31E0D37951}" sibTransId="{C403C5EA-B805-43D6-935F-C99E76745588}"/>
    <dgm:cxn modelId="{93EAD1AD-0DEC-427B-BBFB-C260AB19B859}" srcId="{767DCC42-6E22-4EBC-A7BC-D0129605881C}" destId="{C3237762-1D7C-459B-9BB7-C9D9B556557B}" srcOrd="0" destOrd="0" parTransId="{D5AAAFC5-4F2E-495F-926E-12B946353C38}" sibTransId="{195667FA-32D0-4E8D-98D5-21F4D1E8CEF9}"/>
    <dgm:cxn modelId="{E94C2BB5-FBAB-45BB-9426-97350E607E7D}" type="presOf" srcId="{2029DCFB-4583-4494-A01D-D4A2D05F6DEE}" destId="{0DCD36E2-99C9-49F3-BC4C-E26E95CA6785}" srcOrd="0" destOrd="0" presId="urn:microsoft.com/office/officeart/2011/layout/TabList"/>
    <dgm:cxn modelId="{DAD485BE-A8F6-4A22-8954-EE415969E788}" type="presOf" srcId="{C3237762-1D7C-459B-9BB7-C9D9B556557B}" destId="{6F144A94-5EA5-488C-8C0B-BB317DD7F9E8}" srcOrd="0" destOrd="0" presId="urn:microsoft.com/office/officeart/2011/layout/TabList"/>
    <dgm:cxn modelId="{183F53C9-A192-4218-91C7-02E4C7694FED}" type="presOf" srcId="{7DC752B8-3E78-4EE2-8718-DEC72B217C69}" destId="{8796F54E-77A6-479E-89DC-E5CB584028D7}" srcOrd="0" destOrd="0" presId="urn:microsoft.com/office/officeart/2011/layout/TabList"/>
    <dgm:cxn modelId="{E76833D3-A6B0-46EC-BBF6-688F8E819114}" type="presOf" srcId="{E453A85B-C878-4E94-96CC-89C7CC99E2B4}" destId="{9ECCBC3C-C7A8-4A7A-AAC3-5F7DB1CBBEC6}" srcOrd="0" destOrd="0" presId="urn:microsoft.com/office/officeart/2011/layout/TabList"/>
    <dgm:cxn modelId="{CAF907DF-811A-4586-859E-CEE39A4916FE}" srcId="{2029DCFB-4583-4494-A01D-D4A2D05F6DEE}" destId="{D1B451A3-E68C-41E0-AFF1-37EE4FD8F098}" srcOrd="1" destOrd="0" parTransId="{1D55311E-F5A8-400E-8D2B-9F71D06F371D}" sibTransId="{78CF76D5-B2E5-4861-9A9E-B9790F157DDF}"/>
    <dgm:cxn modelId="{0B7C5BE2-2895-413B-B4FF-1C0191BE820B}" type="presOf" srcId="{D1B451A3-E68C-41E0-AFF1-37EE4FD8F098}" destId="{50C47037-690D-41E0-9056-F9F6990FF3A6}" srcOrd="0" destOrd="0" presId="urn:microsoft.com/office/officeart/2011/layout/TabList"/>
    <dgm:cxn modelId="{4A2B24EA-F5A2-49B9-9B16-3731E166C0AE}" srcId="{D1B451A3-E68C-41E0-AFF1-37EE4FD8F098}" destId="{7DC752B8-3E78-4EE2-8718-DEC72B217C69}" srcOrd="0" destOrd="0" parTransId="{3CFF6732-C8E5-4828-9019-E168E3264C02}" sibTransId="{3E1C93DE-1466-48CA-BB03-E734C0D22DA5}"/>
    <dgm:cxn modelId="{11EEFA61-4C9A-48D2-B9CE-636CA548A289}" type="presParOf" srcId="{0DCD36E2-99C9-49F3-BC4C-E26E95CA6785}" destId="{CE9024E6-1224-4BEB-A738-3E5414B1A148}" srcOrd="0" destOrd="0" presId="urn:microsoft.com/office/officeart/2011/layout/TabList"/>
    <dgm:cxn modelId="{A08A59FF-3EBC-4533-BE8C-597889E3F80D}" type="presParOf" srcId="{CE9024E6-1224-4BEB-A738-3E5414B1A148}" destId="{6F144A94-5EA5-488C-8C0B-BB317DD7F9E8}" srcOrd="0" destOrd="0" presId="urn:microsoft.com/office/officeart/2011/layout/TabList"/>
    <dgm:cxn modelId="{F744D64E-ED2B-4121-A423-6A1534F4EAF5}" type="presParOf" srcId="{CE9024E6-1224-4BEB-A738-3E5414B1A148}" destId="{4FD92E6F-C078-42CC-AE58-D565653F889F}" srcOrd="1" destOrd="0" presId="urn:microsoft.com/office/officeart/2011/layout/TabList"/>
    <dgm:cxn modelId="{06BC7395-5CE6-4155-AE64-2F728730CB9C}" type="presParOf" srcId="{CE9024E6-1224-4BEB-A738-3E5414B1A148}" destId="{1897B7F6-16CB-4A90-9B9F-03A7931D43DE}" srcOrd="2" destOrd="0" presId="urn:microsoft.com/office/officeart/2011/layout/TabList"/>
    <dgm:cxn modelId="{75051BA9-C426-475D-875E-6FA8572706AB}" type="presParOf" srcId="{0DCD36E2-99C9-49F3-BC4C-E26E95CA6785}" destId="{A0A2E4DE-6A00-4AFF-887E-75AE6A73596F}" srcOrd="1" destOrd="0" presId="urn:microsoft.com/office/officeart/2011/layout/TabList"/>
    <dgm:cxn modelId="{6F67F010-DF44-44C8-A4BB-C4F034FC1726}" type="presParOf" srcId="{0DCD36E2-99C9-49F3-BC4C-E26E95CA6785}" destId="{74C30C34-C5F0-40A6-A0A9-47FF8DD7156C}" srcOrd="2" destOrd="0" presId="urn:microsoft.com/office/officeart/2011/layout/TabList"/>
    <dgm:cxn modelId="{BC20F402-A90F-4A73-B240-1EF72BEB1E88}" type="presParOf" srcId="{0DCD36E2-99C9-49F3-BC4C-E26E95CA6785}" destId="{A9F14FEA-596E-4BB2-98BB-61E06D217743}" srcOrd="3" destOrd="0" presId="urn:microsoft.com/office/officeart/2011/layout/TabList"/>
    <dgm:cxn modelId="{CB48FF1D-242B-4005-8BC8-FCBB679E61D1}" type="presParOf" srcId="{A9F14FEA-596E-4BB2-98BB-61E06D217743}" destId="{8796F54E-77A6-479E-89DC-E5CB584028D7}" srcOrd="0" destOrd="0" presId="urn:microsoft.com/office/officeart/2011/layout/TabList"/>
    <dgm:cxn modelId="{13D42D0A-8C8E-414A-9F12-8FB0FD338CB1}" type="presParOf" srcId="{A9F14FEA-596E-4BB2-98BB-61E06D217743}" destId="{50C47037-690D-41E0-9056-F9F6990FF3A6}" srcOrd="1" destOrd="0" presId="urn:microsoft.com/office/officeart/2011/layout/TabList"/>
    <dgm:cxn modelId="{F46808C4-52D7-47AF-A043-D3821FB28A7F}" type="presParOf" srcId="{A9F14FEA-596E-4BB2-98BB-61E06D217743}" destId="{0056DAE1-C6EA-436E-8DEB-A4E7FDDD44E9}" srcOrd="2" destOrd="0" presId="urn:microsoft.com/office/officeart/2011/layout/TabList"/>
    <dgm:cxn modelId="{314AC8B4-578A-492B-99F7-47E02BFBE598}" type="presParOf" srcId="{0DCD36E2-99C9-49F3-BC4C-E26E95CA6785}" destId="{46CDB8D7-4391-46D6-82D7-947AD0D82E86}" srcOrd="4" destOrd="0" presId="urn:microsoft.com/office/officeart/2011/layout/TabList"/>
    <dgm:cxn modelId="{4D418F2E-18F3-4B7D-8D55-6F4A6CB2102D}" type="presParOf" srcId="{0DCD36E2-99C9-49F3-BC4C-E26E95CA6785}" destId="{3CB9D608-A8FE-4B67-8724-808F36C922C6}" srcOrd="5" destOrd="0" presId="urn:microsoft.com/office/officeart/2011/layout/TabList"/>
    <dgm:cxn modelId="{2E2DE54E-CD76-4C9A-BC5A-B44231BD68F5}" type="presParOf" srcId="{0DCD36E2-99C9-49F3-BC4C-E26E95CA6785}" destId="{A6A85051-4054-4FC7-B933-EEA236DC7BD5}" srcOrd="6" destOrd="0" presId="urn:microsoft.com/office/officeart/2011/layout/TabList"/>
    <dgm:cxn modelId="{50699990-D58B-49F2-9C89-9DB5ACB9BC87}" type="presParOf" srcId="{A6A85051-4054-4FC7-B933-EEA236DC7BD5}" destId="{9ECCBC3C-C7A8-4A7A-AAC3-5F7DB1CBBEC6}" srcOrd="0" destOrd="0" presId="urn:microsoft.com/office/officeart/2011/layout/TabList"/>
    <dgm:cxn modelId="{CBE9DE50-6625-4E75-B287-C7976210A340}" type="presParOf" srcId="{A6A85051-4054-4FC7-B933-EEA236DC7BD5}" destId="{763AB4C0-0CBC-40D5-B57A-271970ACEC76}" srcOrd="1" destOrd="0" presId="urn:microsoft.com/office/officeart/2011/layout/TabList"/>
    <dgm:cxn modelId="{C66ECD2C-891C-47DB-9FA3-82ED7F96552E}" type="presParOf" srcId="{A6A85051-4054-4FC7-B933-EEA236DC7BD5}" destId="{9C3CA348-B547-40B5-ACAE-79B6EEED78D9}" srcOrd="2" destOrd="0" presId="urn:microsoft.com/office/officeart/2011/layout/TabList"/>
    <dgm:cxn modelId="{9233270F-443C-482A-91FF-6554CFC6554E}" type="presParOf" srcId="{0DCD36E2-99C9-49F3-BC4C-E26E95CA6785}" destId="{B9ACDBAD-0404-4E43-8654-C909B7036DFA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29DCFB-4583-4494-A01D-D4A2D05F6DEE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767DCC42-6E22-4EBC-A7BC-D0129605881C}">
      <dgm:prSet phldrT="[Text]"/>
      <dgm:spPr/>
      <dgm:t>
        <a:bodyPr/>
        <a:lstStyle/>
        <a:p>
          <a:r>
            <a:rPr lang="pt-PT" b="1"/>
            <a:t>Provas Específicas</a:t>
          </a:r>
        </a:p>
      </dgm:t>
    </dgm:pt>
    <dgm:pt modelId="{A5DC50A9-73EF-4A92-B81A-C3BAFD69AE91}" type="parTrans" cxnId="{1E649793-1C84-4F16-8B16-09D6229B5EDC}">
      <dgm:prSet/>
      <dgm:spPr/>
      <dgm:t>
        <a:bodyPr/>
        <a:lstStyle/>
        <a:p>
          <a:endParaRPr lang="pt-PT"/>
        </a:p>
      </dgm:t>
    </dgm:pt>
    <dgm:pt modelId="{C83D2FFE-633E-4A69-87F6-14D2A6E5E134}" type="sibTrans" cxnId="{1E649793-1C84-4F16-8B16-09D6229B5EDC}">
      <dgm:prSet/>
      <dgm:spPr/>
      <dgm:t>
        <a:bodyPr/>
        <a:lstStyle/>
        <a:p>
          <a:endParaRPr lang="pt-PT"/>
        </a:p>
      </dgm:t>
    </dgm:pt>
    <dgm:pt modelId="{C3237762-1D7C-459B-9BB7-C9D9B556557B}">
      <dgm:prSet phldrT="[Text]"/>
      <dgm:spPr/>
      <dgm:t>
        <a:bodyPr/>
        <a:lstStyle/>
        <a:p>
          <a:r>
            <a:rPr lang="pt-PT"/>
            <a:t> </a:t>
          </a:r>
        </a:p>
      </dgm:t>
    </dgm:pt>
    <dgm:pt modelId="{D5AAAFC5-4F2E-495F-926E-12B946353C38}" type="parTrans" cxnId="{93EAD1AD-0DEC-427B-BBFB-C260AB19B859}">
      <dgm:prSet/>
      <dgm:spPr/>
      <dgm:t>
        <a:bodyPr/>
        <a:lstStyle/>
        <a:p>
          <a:endParaRPr lang="pt-PT"/>
        </a:p>
      </dgm:t>
    </dgm:pt>
    <dgm:pt modelId="{195667FA-32D0-4E8D-98D5-21F4D1E8CEF9}" type="sibTrans" cxnId="{93EAD1AD-0DEC-427B-BBFB-C260AB19B859}">
      <dgm:prSet/>
      <dgm:spPr/>
      <dgm:t>
        <a:bodyPr/>
        <a:lstStyle/>
        <a:p>
          <a:endParaRPr lang="pt-PT"/>
        </a:p>
      </dgm:t>
    </dgm:pt>
    <dgm:pt modelId="{D1B451A3-E68C-41E0-AFF1-37EE4FD8F098}">
      <dgm:prSet phldrT="[Text]"/>
      <dgm:spPr/>
      <dgm:t>
        <a:bodyPr/>
        <a:lstStyle/>
        <a:p>
          <a:r>
            <a:rPr lang="pt-PT" b="1"/>
            <a:t>Provas</a:t>
          </a:r>
          <a:r>
            <a:rPr lang="pt-PT" b="1">
              <a:cs typeface="Arial"/>
            </a:rPr>
            <a:t> Negativas</a:t>
          </a:r>
          <a:endParaRPr lang="pt-PT"/>
        </a:p>
      </dgm:t>
    </dgm:pt>
    <dgm:pt modelId="{1D55311E-F5A8-400E-8D2B-9F71D06F371D}" type="parTrans" cxnId="{CAF907DF-811A-4586-859E-CEE39A4916FE}">
      <dgm:prSet/>
      <dgm:spPr/>
      <dgm:t>
        <a:bodyPr/>
        <a:lstStyle/>
        <a:p>
          <a:endParaRPr lang="pt-PT"/>
        </a:p>
      </dgm:t>
    </dgm:pt>
    <dgm:pt modelId="{78CF76D5-B2E5-4861-9A9E-B9790F157DDF}" type="sibTrans" cxnId="{CAF907DF-811A-4586-859E-CEE39A4916FE}">
      <dgm:prSet/>
      <dgm:spPr/>
      <dgm:t>
        <a:bodyPr/>
        <a:lstStyle/>
        <a:p>
          <a:endParaRPr lang="pt-PT"/>
        </a:p>
      </dgm:t>
    </dgm:pt>
    <dgm:pt modelId="{7DC752B8-3E78-4EE2-8718-DEC72B217C69}">
      <dgm:prSet phldrT="[Text]"/>
      <dgm:spPr/>
      <dgm:t>
        <a:bodyPr/>
        <a:lstStyle/>
        <a:p>
          <a:r>
            <a:rPr lang="pt-PT"/>
            <a:t> </a:t>
          </a:r>
        </a:p>
      </dgm:t>
    </dgm:pt>
    <dgm:pt modelId="{3CFF6732-C8E5-4828-9019-E168E3264C02}" type="parTrans" cxnId="{4A2B24EA-F5A2-49B9-9B16-3731E166C0AE}">
      <dgm:prSet/>
      <dgm:spPr/>
      <dgm:t>
        <a:bodyPr/>
        <a:lstStyle/>
        <a:p>
          <a:endParaRPr lang="pt-PT"/>
        </a:p>
      </dgm:t>
    </dgm:pt>
    <dgm:pt modelId="{3E1C93DE-1466-48CA-BB03-E734C0D22DA5}" type="sibTrans" cxnId="{4A2B24EA-F5A2-49B9-9B16-3731E166C0AE}">
      <dgm:prSet/>
      <dgm:spPr/>
      <dgm:t>
        <a:bodyPr/>
        <a:lstStyle/>
        <a:p>
          <a:endParaRPr lang="pt-PT"/>
        </a:p>
      </dgm:t>
    </dgm:pt>
    <dgm:pt modelId="{885F53EB-4FB8-486B-8A6F-9CACC696B2A9}">
      <dgm:prSet phldrT="[Text]" custT="1"/>
      <dgm:spPr/>
      <dgm:t>
        <a:bodyPr/>
        <a:lstStyle/>
        <a:p>
          <a:r>
            <a:rPr lang="pt-PT" sz="1800">
              <a:cs typeface="Arial"/>
            </a:rPr>
            <a:t>As vezes as descobertas não são assim tão definitivas, podemos por exemplo dizer que, um nodo </a:t>
          </a:r>
          <a:r>
            <a:rPr lang="pt-PT" sz="1800">
              <a:latin typeface="Cambria Math" panose="02040503050406030204" pitchFamily="18" charset="0"/>
              <a:ea typeface="Cambria Math" panose="02040503050406030204" pitchFamily="18" charset="0"/>
              <a:cs typeface="Arial"/>
            </a:rPr>
            <a:t>Y</a:t>
          </a:r>
          <a:r>
            <a:rPr lang="pt-PT" sz="1800">
              <a:cs typeface="Arial"/>
            </a:rPr>
            <a:t> tem o valor </a:t>
          </a:r>
          <a:r>
            <a:rPr lang="pt-PT" sz="1800">
              <a:latin typeface="Cambria Math" panose="02040503050406030204" pitchFamily="18" charset="0"/>
              <a:ea typeface="Cambria Math" panose="02040503050406030204" pitchFamily="18" charset="0"/>
              <a:cs typeface="Arial"/>
            </a:rPr>
            <a:t>y1</a:t>
          </a:r>
          <a:r>
            <a:rPr lang="pt-PT" sz="1800">
              <a:cs typeface="Arial"/>
            </a:rPr>
            <a:t> ou </a:t>
          </a:r>
          <a:r>
            <a:rPr lang="pt-PT" sz="1800">
              <a:latin typeface="Cambria Math" panose="02040503050406030204" pitchFamily="18" charset="0"/>
              <a:ea typeface="Cambria Math" panose="02040503050406030204" pitchFamily="18" charset="0"/>
              <a:cs typeface="Arial"/>
            </a:rPr>
            <a:t>y2 </a:t>
          </a:r>
          <a:r>
            <a:rPr lang="pt-PT" sz="1800">
              <a:cs typeface="Arial"/>
            </a:rPr>
            <a:t>(assumindo que não existe mais nenhum valor) ou que </a:t>
          </a:r>
          <a:r>
            <a:rPr lang="pt-PT" sz="1800">
              <a:latin typeface="Cambria Math" panose="02040503050406030204" pitchFamily="18" charset="0"/>
              <a:ea typeface="Cambria Math" panose="02040503050406030204" pitchFamily="18" charset="0"/>
              <a:cs typeface="Arial"/>
            </a:rPr>
            <a:t>Y</a:t>
          </a:r>
          <a:r>
            <a:rPr lang="pt-PT" sz="1800">
              <a:cs typeface="Arial"/>
            </a:rPr>
            <a:t> não tem o estado </a:t>
          </a:r>
          <a:r>
            <a:rPr lang="pt-PT" sz="1800">
              <a:latin typeface="Cambria Math" panose="02040503050406030204" pitchFamily="18" charset="0"/>
              <a:ea typeface="Cambria Math" panose="02040503050406030204" pitchFamily="18" charset="0"/>
              <a:cs typeface="Arial"/>
            </a:rPr>
            <a:t>y1</a:t>
          </a:r>
          <a:r>
            <a:rPr lang="pt-PT" sz="1800">
              <a:cs typeface="Arial"/>
            </a:rPr>
            <a:t>;</a:t>
          </a:r>
          <a:endParaRPr lang="pt-PT" sz="1800">
            <a:latin typeface="+mj-lt"/>
            <a:ea typeface="Cambria Math" panose="02040503050406030204" pitchFamily="18" charset="0"/>
          </a:endParaRPr>
        </a:p>
      </dgm:t>
    </dgm:pt>
    <dgm:pt modelId="{17428CA8-FD37-41A0-B303-BFCAE6A8B5EA}" type="parTrans" cxnId="{1C77F55A-77A6-4387-B648-CE05FBFF956D}">
      <dgm:prSet/>
      <dgm:spPr/>
      <dgm:t>
        <a:bodyPr/>
        <a:lstStyle/>
        <a:p>
          <a:endParaRPr lang="pt-PT"/>
        </a:p>
      </dgm:t>
    </dgm:pt>
    <dgm:pt modelId="{11D3A9E4-E801-480E-A6DE-6875304DECF8}" type="sibTrans" cxnId="{1C77F55A-77A6-4387-B648-CE05FBFF956D}">
      <dgm:prSet/>
      <dgm:spPr/>
      <dgm:t>
        <a:bodyPr/>
        <a:lstStyle/>
        <a:p>
          <a:endParaRPr lang="pt-PT"/>
        </a:p>
      </dgm:t>
    </dgm:pt>
    <dgm:pt modelId="{D18189E6-3335-4EA6-A163-7DD524063057}">
      <dgm:prSet phldrT="[Text]" custT="1"/>
      <dgm:spPr/>
      <dgm:t>
        <a:bodyPr/>
        <a:lstStyle/>
        <a:p>
          <a:r>
            <a:rPr lang="pt-PT" sz="2100" b="1"/>
            <a:t>Provas Virtuais</a:t>
          </a:r>
        </a:p>
      </dgm:t>
    </dgm:pt>
    <dgm:pt modelId="{D79087AD-C46A-44FD-BA84-C945048E5672}" type="parTrans" cxnId="{0BC0E558-4555-4FFD-B710-C73FE33D4F09}">
      <dgm:prSet/>
      <dgm:spPr/>
      <dgm:t>
        <a:bodyPr/>
        <a:lstStyle/>
        <a:p>
          <a:endParaRPr lang="pt-PT"/>
        </a:p>
      </dgm:t>
    </dgm:pt>
    <dgm:pt modelId="{30EE36B2-B5CA-4934-BCB9-F094DA447B53}" type="sibTrans" cxnId="{0BC0E558-4555-4FFD-B710-C73FE33D4F09}">
      <dgm:prSet/>
      <dgm:spPr/>
      <dgm:t>
        <a:bodyPr/>
        <a:lstStyle/>
        <a:p>
          <a:endParaRPr lang="pt-PT"/>
        </a:p>
      </dgm:t>
    </dgm:pt>
    <dgm:pt modelId="{E453A85B-C878-4E94-96CC-89C7CC99E2B4}">
      <dgm:prSet phldrT="[Text]" custT="1"/>
      <dgm:spPr/>
      <dgm:t>
        <a:bodyPr/>
        <a:lstStyle/>
        <a:p>
          <a:r>
            <a:rPr lang="pt-PT" sz="1800"/>
            <a:t> </a:t>
          </a:r>
        </a:p>
      </dgm:t>
    </dgm:pt>
    <dgm:pt modelId="{287154EA-C56C-4FC4-8A7F-2E19D41EC096}" type="parTrans" cxnId="{15AC0A11-9031-4085-BBAC-B33822BCDFCC}">
      <dgm:prSet/>
      <dgm:spPr/>
      <dgm:t>
        <a:bodyPr/>
        <a:lstStyle/>
        <a:p>
          <a:endParaRPr lang="pt-PT"/>
        </a:p>
      </dgm:t>
    </dgm:pt>
    <dgm:pt modelId="{3C5F8078-D858-4AAA-B302-894CB391822C}" type="sibTrans" cxnId="{15AC0A11-9031-4085-BBAC-B33822BCDFCC}">
      <dgm:prSet/>
      <dgm:spPr/>
      <dgm:t>
        <a:bodyPr/>
        <a:lstStyle/>
        <a:p>
          <a:endParaRPr lang="pt-PT"/>
        </a:p>
      </dgm:t>
    </dgm:pt>
    <dgm:pt modelId="{5B6A9464-B34E-4FA7-B980-81126972EB78}">
      <dgm:prSet phldrT="[Text]" custT="1"/>
      <dgm:spPr/>
      <dgm:t>
        <a:bodyPr/>
        <a:lstStyle/>
        <a:p>
          <a:r>
            <a:rPr lang="pt-PT" sz="1800"/>
            <a:t>Quando a nova informação pode ser apenas uma nova distribuição probabilística sobre </a:t>
          </a:r>
          <a:r>
            <a:rPr lang="pt-PT" sz="1800">
              <a:latin typeface="Cambria Math" panose="02040503050406030204" pitchFamily="18" charset="0"/>
              <a:ea typeface="Cambria Math" panose="02040503050406030204" pitchFamily="18" charset="0"/>
            </a:rPr>
            <a:t>Y</a:t>
          </a:r>
          <a:r>
            <a:rPr lang="pt-PT" sz="1800"/>
            <a:t>.</a:t>
          </a:r>
        </a:p>
      </dgm:t>
    </dgm:pt>
    <dgm:pt modelId="{5A51AC23-E432-4C12-A570-8D31E0D37951}" type="parTrans" cxnId="{845B97A0-E37A-4F4E-A385-66BEAD94CE4D}">
      <dgm:prSet/>
      <dgm:spPr/>
      <dgm:t>
        <a:bodyPr/>
        <a:lstStyle/>
        <a:p>
          <a:endParaRPr lang="pt-PT"/>
        </a:p>
      </dgm:t>
    </dgm:pt>
    <dgm:pt modelId="{C403C5EA-B805-43D6-935F-C99E76745588}" type="sibTrans" cxnId="{845B97A0-E37A-4F4E-A385-66BEAD94CE4D}">
      <dgm:prSet/>
      <dgm:spPr/>
      <dgm:t>
        <a:bodyPr/>
        <a:lstStyle/>
        <a:p>
          <a:endParaRPr lang="pt-PT"/>
        </a:p>
      </dgm:t>
    </dgm:pt>
    <dgm:pt modelId="{B3850028-2696-4830-8334-B6AA0178E055}">
      <dgm:prSet phldrT="[Text]" custT="1"/>
      <dgm:spPr/>
      <dgm:t>
        <a:bodyPr/>
        <a:lstStyle/>
        <a:p>
          <a:r>
            <a:rPr lang="pt-PT" sz="2100" b="1"/>
            <a:t>Provas Prováveis</a:t>
          </a:r>
        </a:p>
      </dgm:t>
    </dgm:pt>
    <dgm:pt modelId="{5026E393-98EF-4E15-B0C1-603F3CCF5C48}" type="parTrans" cxnId="{CED0A18A-82D4-4EDD-96E9-549F69727402}">
      <dgm:prSet/>
      <dgm:spPr/>
      <dgm:t>
        <a:bodyPr/>
        <a:lstStyle/>
        <a:p>
          <a:endParaRPr lang="pt-PT"/>
        </a:p>
      </dgm:t>
    </dgm:pt>
    <dgm:pt modelId="{643572FE-2B04-4900-9260-C25A28C6BFF2}" type="sibTrans" cxnId="{CED0A18A-82D4-4EDD-96E9-549F69727402}">
      <dgm:prSet/>
      <dgm:spPr/>
      <dgm:t>
        <a:bodyPr/>
        <a:lstStyle/>
        <a:p>
          <a:endParaRPr lang="pt-PT"/>
        </a:p>
      </dgm:t>
    </dgm:pt>
    <mc:AlternateContent xmlns:mc="http://schemas.openxmlformats.org/markup-compatibility/2006" xmlns:a14="http://schemas.microsoft.com/office/drawing/2010/main">
      <mc:Choice Requires="a14">
        <dgm:pt modelId="{9EDCDAC4-3507-409C-8195-D8C57999864B}">
          <dgm:prSet phldrT="[Text]" custT="1"/>
          <dgm:spPr/>
          <dgm:t>
            <a:bodyPr/>
            <a:lstStyle/>
            <a:p>
              <a:r>
                <a:rPr lang="pt-PT" sz="1800"/>
                <a:t>Consideramos provas especificas se a prova for uma descoberta definitiva que um nodo </a:t>
              </a:r>
              <a:r>
                <a:rPr lang="pt-PT" sz="1800"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pt-PT" sz="1800"/>
                <a:t> tem um valor particular </a:t>
              </a:r>
              <a:r>
                <a:rPr lang="pt-PT" sz="1800">
                  <a:latin typeface="Cambria Math" panose="02040503050406030204" pitchFamily="18" charset="0"/>
                  <a:ea typeface="Cambria Math" panose="02040503050406030204" pitchFamily="18" charset="0"/>
                </a:rPr>
                <a:t>x , </a:t>
              </a:r>
              <a:r>
                <a:rPr lang="pt-PT" sz="1800"/>
                <a:t>escrita assim como </a:t>
              </a:r>
              <a14:m>
                <m:oMath xmlns:m="http://schemas.openxmlformats.org/officeDocument/2006/math">
                  <m:r>
                    <a:rPr lang="pt-PT" sz="1800" b="0" i="1" smtClean="0">
                      <a:latin typeface="Cambria Math" panose="02040503050406030204" pitchFamily="18" charset="0"/>
                    </a:rPr>
                    <m:t>𝑋</m:t>
                  </m:r>
                  <m:r>
                    <a:rPr lang="pt-PT" sz="1800" i="1" smtClean="0">
                      <a:latin typeface="Cambria Math" panose="02040503050406030204" pitchFamily="18" charset="0"/>
                    </a:rPr>
                    <m:t>=</m:t>
                  </m:r>
                  <m:r>
                    <a:rPr lang="pt-PT" sz="1800" b="0" i="1" smtClean="0">
                      <a:latin typeface="Cambria Math" panose="02040503050406030204" pitchFamily="18" charset="0"/>
                    </a:rPr>
                    <m:t>𝑥</m:t>
                  </m:r>
                </m:oMath>
              </a14:m>
              <a:r>
                <a:rPr lang="pt-PT" sz="1800"/>
                <a:t>;</a:t>
              </a:r>
            </a:p>
          </dgm:t>
        </dgm:pt>
      </mc:Choice>
      <mc:Fallback xmlns="">
        <dgm:pt modelId="{9EDCDAC4-3507-409C-8195-D8C57999864B}">
          <dgm:prSet phldrT="[Text]" custT="1"/>
          <dgm:spPr/>
          <dgm:t>
            <a:bodyPr/>
            <a:lstStyle/>
            <a:p>
              <a:r>
                <a:rPr lang="pt-PT" sz="1800"/>
                <a:t>Consideramos provas especificas se a prova for uma descoberta definitiva que um nodo </a:t>
              </a:r>
              <a:r>
                <a:rPr lang="pt-PT" sz="1800"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pt-PT" sz="1800"/>
                <a:t> tem um valor particular </a:t>
              </a:r>
              <a:r>
                <a:rPr lang="pt-PT" sz="1800">
                  <a:latin typeface="Cambria Math" panose="02040503050406030204" pitchFamily="18" charset="0"/>
                  <a:ea typeface="Cambria Math" panose="02040503050406030204" pitchFamily="18" charset="0"/>
                </a:rPr>
                <a:t>x , </a:t>
              </a:r>
              <a:r>
                <a:rPr lang="pt-PT" sz="1800"/>
                <a:t>escrita assim como </a:t>
              </a:r>
              <a:r>
                <a:rPr lang="pt-PT" sz="1800" b="0" i="0">
                  <a:latin typeface="Cambria Math" panose="02040503050406030204" pitchFamily="18" charset="0"/>
                </a:rPr>
                <a:t>𝑋</a:t>
              </a:r>
              <a:r>
                <a:rPr lang="pt-PT" sz="1800" i="0">
                  <a:latin typeface="Cambria Math" panose="02040503050406030204" pitchFamily="18" charset="0"/>
                </a:rPr>
                <a:t>=</a:t>
              </a:r>
              <a:r>
                <a:rPr lang="pt-PT" sz="1800" b="0" i="0">
                  <a:latin typeface="Cambria Math" panose="02040503050406030204" pitchFamily="18" charset="0"/>
                </a:rPr>
                <a:t>𝑥</a:t>
              </a:r>
              <a:r>
                <a:rPr lang="pt-PT" sz="1800"/>
                <a:t>;</a:t>
              </a:r>
            </a:p>
          </dgm:t>
        </dgm:pt>
      </mc:Fallback>
    </mc:AlternateContent>
    <dgm:pt modelId="{17A326B2-5160-47F5-81B4-D03E7376D8AF}" type="parTrans" cxnId="{5407ADF4-E4CA-4829-A582-B2EB004A832F}">
      <dgm:prSet/>
      <dgm:spPr/>
      <dgm:t>
        <a:bodyPr/>
        <a:lstStyle/>
        <a:p>
          <a:endParaRPr lang="pt-PT"/>
        </a:p>
      </dgm:t>
    </dgm:pt>
    <dgm:pt modelId="{48C9B0D3-274D-4360-B167-90D3518E6F7F}" type="sibTrans" cxnId="{5407ADF4-E4CA-4829-A582-B2EB004A832F}">
      <dgm:prSet/>
      <dgm:spPr/>
      <dgm:t>
        <a:bodyPr/>
        <a:lstStyle/>
        <a:p>
          <a:endParaRPr lang="pt-PT"/>
        </a:p>
      </dgm:t>
    </dgm:pt>
    <dgm:pt modelId="{ABD538B9-FD4B-4339-B706-80E7BA9ACB05}">
      <dgm:prSet phldrT="[Text]" custT="1"/>
      <dgm:spPr/>
      <dgm:t>
        <a:bodyPr/>
        <a:lstStyle/>
        <a:p>
          <a:r>
            <a:rPr lang="pt-PT" sz="1800" b="0"/>
            <a:t>Quando a prova provêm de informação que é apenas provável de ter acontecido.</a:t>
          </a:r>
        </a:p>
      </dgm:t>
    </dgm:pt>
    <dgm:pt modelId="{A80613AE-FD02-4BE5-A7D5-321C7D8C4624}" type="parTrans" cxnId="{432BCFEB-9081-4A30-A36B-E36533E61094}">
      <dgm:prSet/>
      <dgm:spPr/>
      <dgm:t>
        <a:bodyPr/>
        <a:lstStyle/>
        <a:p>
          <a:endParaRPr lang="pt-PT"/>
        </a:p>
      </dgm:t>
    </dgm:pt>
    <dgm:pt modelId="{F29183A8-ED62-40B7-A38B-DC46A0599C55}" type="sibTrans" cxnId="{432BCFEB-9081-4A30-A36B-E36533E61094}">
      <dgm:prSet/>
      <dgm:spPr/>
      <dgm:t>
        <a:bodyPr/>
        <a:lstStyle/>
        <a:p>
          <a:endParaRPr lang="pt-PT"/>
        </a:p>
      </dgm:t>
    </dgm:pt>
    <dgm:pt modelId="{427192B1-3787-4827-AAA2-EC0C9277FF17}">
      <dgm:prSet phldrT="[Text]" custT="1"/>
      <dgm:spPr/>
      <dgm:t>
        <a:bodyPr/>
        <a:lstStyle/>
        <a:p>
          <a:endParaRPr lang="pt-PT" sz="2100" b="1"/>
        </a:p>
      </dgm:t>
    </dgm:pt>
    <dgm:pt modelId="{1FD5F2D6-9E71-4720-B8D5-3F5087AFBBD5}" type="parTrans" cxnId="{EA642515-7C15-4320-B218-5A71FC99790F}">
      <dgm:prSet/>
      <dgm:spPr/>
      <dgm:t>
        <a:bodyPr/>
        <a:lstStyle/>
        <a:p>
          <a:endParaRPr lang="pt-PT"/>
        </a:p>
      </dgm:t>
    </dgm:pt>
    <dgm:pt modelId="{241D6344-D3A3-47BB-90C5-6F01873503C9}" type="sibTrans" cxnId="{EA642515-7C15-4320-B218-5A71FC99790F}">
      <dgm:prSet/>
      <dgm:spPr/>
      <dgm:t>
        <a:bodyPr/>
        <a:lstStyle/>
        <a:p>
          <a:endParaRPr lang="pt-PT"/>
        </a:p>
      </dgm:t>
    </dgm:pt>
    <dgm:pt modelId="{0DCD36E2-99C9-49F3-BC4C-E26E95CA6785}" type="pres">
      <dgm:prSet presAssocID="{2029DCFB-4583-4494-A01D-D4A2D05F6DEE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E9024E6-1224-4BEB-A738-3E5414B1A148}" type="pres">
      <dgm:prSet presAssocID="{767DCC42-6E22-4EBC-A7BC-D0129605881C}" presName="composite" presStyleCnt="0"/>
      <dgm:spPr/>
    </dgm:pt>
    <dgm:pt modelId="{6F144A94-5EA5-488C-8C0B-BB317DD7F9E8}" type="pres">
      <dgm:prSet presAssocID="{767DCC42-6E22-4EBC-A7BC-D0129605881C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4FD92E6F-C078-42CC-AE58-D565653F889F}" type="pres">
      <dgm:prSet presAssocID="{767DCC42-6E22-4EBC-A7BC-D0129605881C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1897B7F6-16CB-4A90-9B9F-03A7931D43DE}" type="pres">
      <dgm:prSet presAssocID="{767DCC42-6E22-4EBC-A7BC-D0129605881C}" presName="Accent" presStyleLbl="parChTrans1D1" presStyleIdx="0" presStyleCnt="4"/>
      <dgm:spPr/>
    </dgm:pt>
    <dgm:pt modelId="{CA16B38C-EE27-4FC4-92EB-EE55F5358B87}" type="pres">
      <dgm:prSet presAssocID="{767DCC42-6E22-4EBC-A7BC-D0129605881C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74C30C34-C5F0-40A6-A0A9-47FF8DD7156C}" type="pres">
      <dgm:prSet presAssocID="{C83D2FFE-633E-4A69-87F6-14D2A6E5E134}" presName="sibTrans" presStyleCnt="0"/>
      <dgm:spPr/>
    </dgm:pt>
    <dgm:pt modelId="{A9F14FEA-596E-4BB2-98BB-61E06D217743}" type="pres">
      <dgm:prSet presAssocID="{D1B451A3-E68C-41E0-AFF1-37EE4FD8F098}" presName="composite" presStyleCnt="0"/>
      <dgm:spPr/>
    </dgm:pt>
    <dgm:pt modelId="{8796F54E-77A6-479E-89DC-E5CB584028D7}" type="pres">
      <dgm:prSet presAssocID="{D1B451A3-E68C-41E0-AFF1-37EE4FD8F098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50C47037-690D-41E0-9056-F9F6990FF3A6}" type="pres">
      <dgm:prSet presAssocID="{D1B451A3-E68C-41E0-AFF1-37EE4FD8F098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056DAE1-C6EA-436E-8DEB-A4E7FDDD44E9}" type="pres">
      <dgm:prSet presAssocID="{D1B451A3-E68C-41E0-AFF1-37EE4FD8F098}" presName="Accent" presStyleLbl="parChTrans1D1" presStyleIdx="1" presStyleCnt="4"/>
      <dgm:spPr/>
    </dgm:pt>
    <dgm:pt modelId="{46CDB8D7-4391-46D6-82D7-947AD0D82E86}" type="pres">
      <dgm:prSet presAssocID="{D1B451A3-E68C-41E0-AFF1-37EE4FD8F098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3CB9D608-A8FE-4B67-8724-808F36C922C6}" type="pres">
      <dgm:prSet presAssocID="{78CF76D5-B2E5-4861-9A9E-B9790F157DDF}" presName="sibTrans" presStyleCnt="0"/>
      <dgm:spPr/>
    </dgm:pt>
    <dgm:pt modelId="{A6A85051-4054-4FC7-B933-EEA236DC7BD5}" type="pres">
      <dgm:prSet presAssocID="{D18189E6-3335-4EA6-A163-7DD524063057}" presName="composite" presStyleCnt="0"/>
      <dgm:spPr/>
    </dgm:pt>
    <dgm:pt modelId="{9ECCBC3C-C7A8-4A7A-AAC3-5F7DB1CBBEC6}" type="pres">
      <dgm:prSet presAssocID="{D18189E6-3335-4EA6-A163-7DD524063057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763AB4C0-0CBC-40D5-B57A-271970ACEC76}" type="pres">
      <dgm:prSet presAssocID="{D18189E6-3335-4EA6-A163-7DD524063057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9C3CA348-B547-40B5-ACAE-79B6EEED78D9}" type="pres">
      <dgm:prSet presAssocID="{D18189E6-3335-4EA6-A163-7DD524063057}" presName="Accent" presStyleLbl="parChTrans1D1" presStyleIdx="2" presStyleCnt="4"/>
      <dgm:spPr/>
    </dgm:pt>
    <dgm:pt modelId="{B9ACDBAD-0404-4E43-8654-C909B7036DFA}" type="pres">
      <dgm:prSet presAssocID="{D18189E6-3335-4EA6-A163-7DD524063057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4D8BBE51-DA81-40E7-B0D9-01DC38AF2AF0}" type="pres">
      <dgm:prSet presAssocID="{30EE36B2-B5CA-4934-BCB9-F094DA447B53}" presName="sibTrans" presStyleCnt="0"/>
      <dgm:spPr/>
    </dgm:pt>
    <dgm:pt modelId="{947378D9-7BA1-4B55-83E9-74268A003998}" type="pres">
      <dgm:prSet presAssocID="{B3850028-2696-4830-8334-B6AA0178E055}" presName="composite" presStyleCnt="0"/>
      <dgm:spPr/>
    </dgm:pt>
    <dgm:pt modelId="{89376263-6011-49EC-80CA-A428818CCA86}" type="pres">
      <dgm:prSet presAssocID="{B3850028-2696-4830-8334-B6AA0178E055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E2D11FB0-6B54-4203-8EB3-A025598C4A5F}" type="pres">
      <dgm:prSet presAssocID="{B3850028-2696-4830-8334-B6AA0178E055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138BE891-F0C3-4086-88D7-3F43D8087F67}" type="pres">
      <dgm:prSet presAssocID="{B3850028-2696-4830-8334-B6AA0178E055}" presName="Accent" presStyleLbl="parChTrans1D1" presStyleIdx="3" presStyleCnt="4"/>
      <dgm:spPr/>
    </dgm:pt>
    <dgm:pt modelId="{7CEE51D4-B43C-4A90-8B12-EB81C2A1A8CE}" type="pres">
      <dgm:prSet presAssocID="{B3850028-2696-4830-8334-B6AA0178E055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5AC0A11-9031-4085-BBAC-B33822BCDFCC}" srcId="{D18189E6-3335-4EA6-A163-7DD524063057}" destId="{E453A85B-C878-4E94-96CC-89C7CC99E2B4}" srcOrd="0" destOrd="0" parTransId="{287154EA-C56C-4FC4-8A7F-2E19D41EC096}" sibTransId="{3C5F8078-D858-4AAA-B302-894CB391822C}"/>
    <dgm:cxn modelId="{EA642515-7C15-4320-B218-5A71FC99790F}" srcId="{B3850028-2696-4830-8334-B6AA0178E055}" destId="{427192B1-3787-4827-AAA2-EC0C9277FF17}" srcOrd="0" destOrd="0" parTransId="{1FD5F2D6-9E71-4720-B8D5-3F5087AFBBD5}" sibTransId="{241D6344-D3A3-47BB-90C5-6F01873503C9}"/>
    <dgm:cxn modelId="{82C30B26-7D75-490F-9152-9EE9882D4D7D}" type="presOf" srcId="{767DCC42-6E22-4EBC-A7BC-D0129605881C}" destId="{4FD92E6F-C078-42CC-AE58-D565653F889F}" srcOrd="0" destOrd="0" presId="urn:microsoft.com/office/officeart/2011/layout/TabList"/>
    <dgm:cxn modelId="{4BE72F66-501F-4CBA-A5C5-CE8B85BBBA5C}" type="presOf" srcId="{D18189E6-3335-4EA6-A163-7DD524063057}" destId="{763AB4C0-0CBC-40D5-B57A-271970ACEC76}" srcOrd="0" destOrd="0" presId="urn:microsoft.com/office/officeart/2011/layout/TabList"/>
    <dgm:cxn modelId="{B0F1DF68-1511-469D-B476-75C1C5AD9D6E}" type="presOf" srcId="{885F53EB-4FB8-486B-8A6F-9CACC696B2A9}" destId="{46CDB8D7-4391-46D6-82D7-947AD0D82E86}" srcOrd="0" destOrd="0" presId="urn:microsoft.com/office/officeart/2011/layout/TabList"/>
    <dgm:cxn modelId="{40FEC16E-792B-4AC9-AEA1-BD018A778646}" type="presOf" srcId="{5B6A9464-B34E-4FA7-B980-81126972EB78}" destId="{B9ACDBAD-0404-4E43-8654-C909B7036DFA}" srcOrd="0" destOrd="0" presId="urn:microsoft.com/office/officeart/2011/layout/TabList"/>
    <dgm:cxn modelId="{0BC0E558-4555-4FFD-B710-C73FE33D4F09}" srcId="{2029DCFB-4583-4494-A01D-D4A2D05F6DEE}" destId="{D18189E6-3335-4EA6-A163-7DD524063057}" srcOrd="2" destOrd="0" parTransId="{D79087AD-C46A-44FD-BA84-C945048E5672}" sibTransId="{30EE36B2-B5CA-4934-BCB9-F094DA447B53}"/>
    <dgm:cxn modelId="{1C77F55A-77A6-4387-B648-CE05FBFF956D}" srcId="{D1B451A3-E68C-41E0-AFF1-37EE4FD8F098}" destId="{885F53EB-4FB8-486B-8A6F-9CACC696B2A9}" srcOrd="1" destOrd="0" parTransId="{17428CA8-FD37-41A0-B303-BFCAE6A8B5EA}" sibTransId="{11D3A9E4-E801-480E-A6DE-6875304DECF8}"/>
    <dgm:cxn modelId="{C4A7FF7C-DC7F-4504-96B1-598448A7816E}" type="presOf" srcId="{9EDCDAC4-3507-409C-8195-D8C57999864B}" destId="{CA16B38C-EE27-4FC4-92EB-EE55F5358B87}" srcOrd="0" destOrd="0" presId="urn:microsoft.com/office/officeart/2011/layout/TabList"/>
    <dgm:cxn modelId="{CED0A18A-82D4-4EDD-96E9-549F69727402}" srcId="{2029DCFB-4583-4494-A01D-D4A2D05F6DEE}" destId="{B3850028-2696-4830-8334-B6AA0178E055}" srcOrd="3" destOrd="0" parTransId="{5026E393-98EF-4E15-B0C1-603F3CCF5C48}" sibTransId="{643572FE-2B04-4900-9260-C25A28C6BFF2}"/>
    <dgm:cxn modelId="{1E649793-1C84-4F16-8B16-09D6229B5EDC}" srcId="{2029DCFB-4583-4494-A01D-D4A2D05F6DEE}" destId="{767DCC42-6E22-4EBC-A7BC-D0129605881C}" srcOrd="0" destOrd="0" parTransId="{A5DC50A9-73EF-4A92-B81A-C3BAFD69AE91}" sibTransId="{C83D2FFE-633E-4A69-87F6-14D2A6E5E134}"/>
    <dgm:cxn modelId="{66C7589C-419D-46D2-A862-12AC57347FCD}" type="presOf" srcId="{ABD538B9-FD4B-4339-B706-80E7BA9ACB05}" destId="{7CEE51D4-B43C-4A90-8B12-EB81C2A1A8CE}" srcOrd="0" destOrd="0" presId="urn:microsoft.com/office/officeart/2011/layout/TabList"/>
    <dgm:cxn modelId="{845B97A0-E37A-4F4E-A385-66BEAD94CE4D}" srcId="{D18189E6-3335-4EA6-A163-7DD524063057}" destId="{5B6A9464-B34E-4FA7-B980-81126972EB78}" srcOrd="1" destOrd="0" parTransId="{5A51AC23-E432-4C12-A570-8D31E0D37951}" sibTransId="{C403C5EA-B805-43D6-935F-C99E76745588}"/>
    <dgm:cxn modelId="{C6F2F4A5-9523-499D-960F-B0A97584B633}" type="presOf" srcId="{B3850028-2696-4830-8334-B6AA0178E055}" destId="{E2D11FB0-6B54-4203-8EB3-A025598C4A5F}" srcOrd="0" destOrd="0" presId="urn:microsoft.com/office/officeart/2011/layout/TabList"/>
    <dgm:cxn modelId="{93EAD1AD-0DEC-427B-BBFB-C260AB19B859}" srcId="{767DCC42-6E22-4EBC-A7BC-D0129605881C}" destId="{C3237762-1D7C-459B-9BB7-C9D9B556557B}" srcOrd="0" destOrd="0" parTransId="{D5AAAFC5-4F2E-495F-926E-12B946353C38}" sibTransId="{195667FA-32D0-4E8D-98D5-21F4D1E8CEF9}"/>
    <dgm:cxn modelId="{E94C2BB5-FBAB-45BB-9426-97350E607E7D}" type="presOf" srcId="{2029DCFB-4583-4494-A01D-D4A2D05F6DEE}" destId="{0DCD36E2-99C9-49F3-BC4C-E26E95CA6785}" srcOrd="0" destOrd="0" presId="urn:microsoft.com/office/officeart/2011/layout/TabList"/>
    <dgm:cxn modelId="{DAD485BE-A8F6-4A22-8954-EE415969E788}" type="presOf" srcId="{C3237762-1D7C-459B-9BB7-C9D9B556557B}" destId="{6F144A94-5EA5-488C-8C0B-BB317DD7F9E8}" srcOrd="0" destOrd="0" presId="urn:microsoft.com/office/officeart/2011/layout/TabList"/>
    <dgm:cxn modelId="{183F53C9-A192-4218-91C7-02E4C7694FED}" type="presOf" srcId="{7DC752B8-3E78-4EE2-8718-DEC72B217C69}" destId="{8796F54E-77A6-479E-89DC-E5CB584028D7}" srcOrd="0" destOrd="0" presId="urn:microsoft.com/office/officeart/2011/layout/TabList"/>
    <dgm:cxn modelId="{E28E2ACC-F929-48BE-B205-38FA0673F8A5}" type="presOf" srcId="{427192B1-3787-4827-AAA2-EC0C9277FF17}" destId="{89376263-6011-49EC-80CA-A428818CCA86}" srcOrd="0" destOrd="0" presId="urn:microsoft.com/office/officeart/2011/layout/TabList"/>
    <dgm:cxn modelId="{E76833D3-A6B0-46EC-BBF6-688F8E819114}" type="presOf" srcId="{E453A85B-C878-4E94-96CC-89C7CC99E2B4}" destId="{9ECCBC3C-C7A8-4A7A-AAC3-5F7DB1CBBEC6}" srcOrd="0" destOrd="0" presId="urn:microsoft.com/office/officeart/2011/layout/TabList"/>
    <dgm:cxn modelId="{CAF907DF-811A-4586-859E-CEE39A4916FE}" srcId="{2029DCFB-4583-4494-A01D-D4A2D05F6DEE}" destId="{D1B451A3-E68C-41E0-AFF1-37EE4FD8F098}" srcOrd="1" destOrd="0" parTransId="{1D55311E-F5A8-400E-8D2B-9F71D06F371D}" sibTransId="{78CF76D5-B2E5-4861-9A9E-B9790F157DDF}"/>
    <dgm:cxn modelId="{0B7C5BE2-2895-413B-B4FF-1C0191BE820B}" type="presOf" srcId="{D1B451A3-E68C-41E0-AFF1-37EE4FD8F098}" destId="{50C47037-690D-41E0-9056-F9F6990FF3A6}" srcOrd="0" destOrd="0" presId="urn:microsoft.com/office/officeart/2011/layout/TabList"/>
    <dgm:cxn modelId="{4A2B24EA-F5A2-49B9-9B16-3731E166C0AE}" srcId="{D1B451A3-E68C-41E0-AFF1-37EE4FD8F098}" destId="{7DC752B8-3E78-4EE2-8718-DEC72B217C69}" srcOrd="0" destOrd="0" parTransId="{3CFF6732-C8E5-4828-9019-E168E3264C02}" sibTransId="{3E1C93DE-1466-48CA-BB03-E734C0D22DA5}"/>
    <dgm:cxn modelId="{432BCFEB-9081-4A30-A36B-E36533E61094}" srcId="{B3850028-2696-4830-8334-B6AA0178E055}" destId="{ABD538B9-FD4B-4339-B706-80E7BA9ACB05}" srcOrd="1" destOrd="0" parTransId="{A80613AE-FD02-4BE5-A7D5-321C7D8C4624}" sibTransId="{F29183A8-ED62-40B7-A38B-DC46A0599C55}"/>
    <dgm:cxn modelId="{5407ADF4-E4CA-4829-A582-B2EB004A832F}" srcId="{767DCC42-6E22-4EBC-A7BC-D0129605881C}" destId="{9EDCDAC4-3507-409C-8195-D8C57999864B}" srcOrd="1" destOrd="0" parTransId="{17A326B2-5160-47F5-81B4-D03E7376D8AF}" sibTransId="{48C9B0D3-274D-4360-B167-90D3518E6F7F}"/>
    <dgm:cxn modelId="{11EEFA61-4C9A-48D2-B9CE-636CA548A289}" type="presParOf" srcId="{0DCD36E2-99C9-49F3-BC4C-E26E95CA6785}" destId="{CE9024E6-1224-4BEB-A738-3E5414B1A148}" srcOrd="0" destOrd="0" presId="urn:microsoft.com/office/officeart/2011/layout/TabList"/>
    <dgm:cxn modelId="{A08A59FF-3EBC-4533-BE8C-597889E3F80D}" type="presParOf" srcId="{CE9024E6-1224-4BEB-A738-3E5414B1A148}" destId="{6F144A94-5EA5-488C-8C0B-BB317DD7F9E8}" srcOrd="0" destOrd="0" presId="urn:microsoft.com/office/officeart/2011/layout/TabList"/>
    <dgm:cxn modelId="{F744D64E-ED2B-4121-A423-6A1534F4EAF5}" type="presParOf" srcId="{CE9024E6-1224-4BEB-A738-3E5414B1A148}" destId="{4FD92E6F-C078-42CC-AE58-D565653F889F}" srcOrd="1" destOrd="0" presId="urn:microsoft.com/office/officeart/2011/layout/TabList"/>
    <dgm:cxn modelId="{06BC7395-5CE6-4155-AE64-2F728730CB9C}" type="presParOf" srcId="{CE9024E6-1224-4BEB-A738-3E5414B1A148}" destId="{1897B7F6-16CB-4A90-9B9F-03A7931D43DE}" srcOrd="2" destOrd="0" presId="urn:microsoft.com/office/officeart/2011/layout/TabList"/>
    <dgm:cxn modelId="{26143912-DDF2-4FE7-BC53-045885448882}" type="presParOf" srcId="{0DCD36E2-99C9-49F3-BC4C-E26E95CA6785}" destId="{CA16B38C-EE27-4FC4-92EB-EE55F5358B87}" srcOrd="1" destOrd="0" presId="urn:microsoft.com/office/officeart/2011/layout/TabList"/>
    <dgm:cxn modelId="{6F67F010-DF44-44C8-A4BB-C4F034FC1726}" type="presParOf" srcId="{0DCD36E2-99C9-49F3-BC4C-E26E95CA6785}" destId="{74C30C34-C5F0-40A6-A0A9-47FF8DD7156C}" srcOrd="2" destOrd="0" presId="urn:microsoft.com/office/officeart/2011/layout/TabList"/>
    <dgm:cxn modelId="{BC20F402-A90F-4A73-B240-1EF72BEB1E88}" type="presParOf" srcId="{0DCD36E2-99C9-49F3-BC4C-E26E95CA6785}" destId="{A9F14FEA-596E-4BB2-98BB-61E06D217743}" srcOrd="3" destOrd="0" presId="urn:microsoft.com/office/officeart/2011/layout/TabList"/>
    <dgm:cxn modelId="{CB48FF1D-242B-4005-8BC8-FCBB679E61D1}" type="presParOf" srcId="{A9F14FEA-596E-4BB2-98BB-61E06D217743}" destId="{8796F54E-77A6-479E-89DC-E5CB584028D7}" srcOrd="0" destOrd="0" presId="urn:microsoft.com/office/officeart/2011/layout/TabList"/>
    <dgm:cxn modelId="{13D42D0A-8C8E-414A-9F12-8FB0FD338CB1}" type="presParOf" srcId="{A9F14FEA-596E-4BB2-98BB-61E06D217743}" destId="{50C47037-690D-41E0-9056-F9F6990FF3A6}" srcOrd="1" destOrd="0" presId="urn:microsoft.com/office/officeart/2011/layout/TabList"/>
    <dgm:cxn modelId="{F46808C4-52D7-47AF-A043-D3821FB28A7F}" type="presParOf" srcId="{A9F14FEA-596E-4BB2-98BB-61E06D217743}" destId="{0056DAE1-C6EA-436E-8DEB-A4E7FDDD44E9}" srcOrd="2" destOrd="0" presId="urn:microsoft.com/office/officeart/2011/layout/TabList"/>
    <dgm:cxn modelId="{314AC8B4-578A-492B-99F7-47E02BFBE598}" type="presParOf" srcId="{0DCD36E2-99C9-49F3-BC4C-E26E95CA6785}" destId="{46CDB8D7-4391-46D6-82D7-947AD0D82E86}" srcOrd="4" destOrd="0" presId="urn:microsoft.com/office/officeart/2011/layout/TabList"/>
    <dgm:cxn modelId="{4D418F2E-18F3-4B7D-8D55-6F4A6CB2102D}" type="presParOf" srcId="{0DCD36E2-99C9-49F3-BC4C-E26E95CA6785}" destId="{3CB9D608-A8FE-4B67-8724-808F36C922C6}" srcOrd="5" destOrd="0" presId="urn:microsoft.com/office/officeart/2011/layout/TabList"/>
    <dgm:cxn modelId="{2E2DE54E-CD76-4C9A-BC5A-B44231BD68F5}" type="presParOf" srcId="{0DCD36E2-99C9-49F3-BC4C-E26E95CA6785}" destId="{A6A85051-4054-4FC7-B933-EEA236DC7BD5}" srcOrd="6" destOrd="0" presId="urn:microsoft.com/office/officeart/2011/layout/TabList"/>
    <dgm:cxn modelId="{50699990-D58B-49F2-9C89-9DB5ACB9BC87}" type="presParOf" srcId="{A6A85051-4054-4FC7-B933-EEA236DC7BD5}" destId="{9ECCBC3C-C7A8-4A7A-AAC3-5F7DB1CBBEC6}" srcOrd="0" destOrd="0" presId="urn:microsoft.com/office/officeart/2011/layout/TabList"/>
    <dgm:cxn modelId="{CBE9DE50-6625-4E75-B287-C7976210A340}" type="presParOf" srcId="{A6A85051-4054-4FC7-B933-EEA236DC7BD5}" destId="{763AB4C0-0CBC-40D5-B57A-271970ACEC76}" srcOrd="1" destOrd="0" presId="urn:microsoft.com/office/officeart/2011/layout/TabList"/>
    <dgm:cxn modelId="{C66ECD2C-891C-47DB-9FA3-82ED7F96552E}" type="presParOf" srcId="{A6A85051-4054-4FC7-B933-EEA236DC7BD5}" destId="{9C3CA348-B547-40B5-ACAE-79B6EEED78D9}" srcOrd="2" destOrd="0" presId="urn:microsoft.com/office/officeart/2011/layout/TabList"/>
    <dgm:cxn modelId="{9233270F-443C-482A-91FF-6554CFC6554E}" type="presParOf" srcId="{0DCD36E2-99C9-49F3-BC4C-E26E95CA6785}" destId="{B9ACDBAD-0404-4E43-8654-C909B7036DFA}" srcOrd="7" destOrd="0" presId="urn:microsoft.com/office/officeart/2011/layout/TabList"/>
    <dgm:cxn modelId="{ED4D47DB-BEB0-4E6D-93C4-27C08303CFD4}" type="presParOf" srcId="{0DCD36E2-99C9-49F3-BC4C-E26E95CA6785}" destId="{4D8BBE51-DA81-40E7-B0D9-01DC38AF2AF0}" srcOrd="8" destOrd="0" presId="urn:microsoft.com/office/officeart/2011/layout/TabList"/>
    <dgm:cxn modelId="{3FC43BF9-5817-4B98-AAA1-AEC86A4A3405}" type="presParOf" srcId="{0DCD36E2-99C9-49F3-BC4C-E26E95CA6785}" destId="{947378D9-7BA1-4B55-83E9-74268A003998}" srcOrd="9" destOrd="0" presId="urn:microsoft.com/office/officeart/2011/layout/TabList"/>
    <dgm:cxn modelId="{71977ED3-3E6D-4B64-844D-10C2BC6AAAB5}" type="presParOf" srcId="{947378D9-7BA1-4B55-83E9-74268A003998}" destId="{89376263-6011-49EC-80CA-A428818CCA86}" srcOrd="0" destOrd="0" presId="urn:microsoft.com/office/officeart/2011/layout/TabList"/>
    <dgm:cxn modelId="{89A883E1-1145-4E7F-B38C-4C094669C8A6}" type="presParOf" srcId="{947378D9-7BA1-4B55-83E9-74268A003998}" destId="{E2D11FB0-6B54-4203-8EB3-A025598C4A5F}" srcOrd="1" destOrd="0" presId="urn:microsoft.com/office/officeart/2011/layout/TabList"/>
    <dgm:cxn modelId="{C199C45B-1B37-4401-9E19-6E39E46147C4}" type="presParOf" srcId="{947378D9-7BA1-4B55-83E9-74268A003998}" destId="{138BE891-F0C3-4086-88D7-3F43D8087F67}" srcOrd="2" destOrd="0" presId="urn:microsoft.com/office/officeart/2011/layout/TabList"/>
    <dgm:cxn modelId="{E255C359-71A4-40F0-90DC-CFEFD8E5675B}" type="presParOf" srcId="{0DCD36E2-99C9-49F3-BC4C-E26E95CA6785}" destId="{7CEE51D4-B43C-4A90-8B12-EB81C2A1A8CE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29DCFB-4583-4494-A01D-D4A2D05F6DEE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767DCC42-6E22-4EBC-A7BC-D0129605881C}">
      <dgm:prSet phldrT="[Text]"/>
      <dgm:spPr/>
      <dgm:t>
        <a:bodyPr/>
        <a:lstStyle/>
        <a:p>
          <a:r>
            <a:rPr lang="pt-PT" b="1"/>
            <a:t>Provas Específicas</a:t>
          </a:r>
        </a:p>
      </dgm:t>
    </dgm:pt>
    <dgm:pt modelId="{A5DC50A9-73EF-4A92-B81A-C3BAFD69AE91}" type="parTrans" cxnId="{1E649793-1C84-4F16-8B16-09D6229B5EDC}">
      <dgm:prSet/>
      <dgm:spPr/>
      <dgm:t>
        <a:bodyPr/>
        <a:lstStyle/>
        <a:p>
          <a:endParaRPr lang="pt-PT"/>
        </a:p>
      </dgm:t>
    </dgm:pt>
    <dgm:pt modelId="{C83D2FFE-633E-4A69-87F6-14D2A6E5E134}" type="sibTrans" cxnId="{1E649793-1C84-4F16-8B16-09D6229B5EDC}">
      <dgm:prSet/>
      <dgm:spPr/>
      <dgm:t>
        <a:bodyPr/>
        <a:lstStyle/>
        <a:p>
          <a:endParaRPr lang="pt-PT"/>
        </a:p>
      </dgm:t>
    </dgm:pt>
    <dgm:pt modelId="{C3237762-1D7C-459B-9BB7-C9D9B556557B}">
      <dgm:prSet phldrT="[Text]"/>
      <dgm:spPr/>
      <dgm:t>
        <a:bodyPr/>
        <a:lstStyle/>
        <a:p>
          <a:r>
            <a:rPr lang="pt-PT"/>
            <a:t> </a:t>
          </a:r>
        </a:p>
      </dgm:t>
    </dgm:pt>
    <dgm:pt modelId="{D5AAAFC5-4F2E-495F-926E-12B946353C38}" type="parTrans" cxnId="{93EAD1AD-0DEC-427B-BBFB-C260AB19B859}">
      <dgm:prSet/>
      <dgm:spPr/>
      <dgm:t>
        <a:bodyPr/>
        <a:lstStyle/>
        <a:p>
          <a:endParaRPr lang="pt-PT"/>
        </a:p>
      </dgm:t>
    </dgm:pt>
    <dgm:pt modelId="{195667FA-32D0-4E8D-98D5-21F4D1E8CEF9}" type="sibTrans" cxnId="{93EAD1AD-0DEC-427B-BBFB-C260AB19B859}">
      <dgm:prSet/>
      <dgm:spPr/>
      <dgm:t>
        <a:bodyPr/>
        <a:lstStyle/>
        <a:p>
          <a:endParaRPr lang="pt-PT"/>
        </a:p>
      </dgm:t>
    </dgm:pt>
    <dgm:pt modelId="{D1B451A3-E68C-41E0-AFF1-37EE4FD8F098}">
      <dgm:prSet phldrT="[Text]"/>
      <dgm:spPr/>
      <dgm:t>
        <a:bodyPr/>
        <a:lstStyle/>
        <a:p>
          <a:r>
            <a:rPr lang="pt-PT" b="1"/>
            <a:t>Provas</a:t>
          </a:r>
          <a:r>
            <a:rPr lang="pt-PT" b="1">
              <a:cs typeface="Arial"/>
            </a:rPr>
            <a:t> Negativas</a:t>
          </a:r>
          <a:endParaRPr lang="pt-PT"/>
        </a:p>
      </dgm:t>
    </dgm:pt>
    <dgm:pt modelId="{1D55311E-F5A8-400E-8D2B-9F71D06F371D}" type="parTrans" cxnId="{CAF907DF-811A-4586-859E-CEE39A4916FE}">
      <dgm:prSet/>
      <dgm:spPr/>
      <dgm:t>
        <a:bodyPr/>
        <a:lstStyle/>
        <a:p>
          <a:endParaRPr lang="pt-PT"/>
        </a:p>
      </dgm:t>
    </dgm:pt>
    <dgm:pt modelId="{78CF76D5-B2E5-4861-9A9E-B9790F157DDF}" type="sibTrans" cxnId="{CAF907DF-811A-4586-859E-CEE39A4916FE}">
      <dgm:prSet/>
      <dgm:spPr/>
      <dgm:t>
        <a:bodyPr/>
        <a:lstStyle/>
        <a:p>
          <a:endParaRPr lang="pt-PT"/>
        </a:p>
      </dgm:t>
    </dgm:pt>
    <dgm:pt modelId="{7DC752B8-3E78-4EE2-8718-DEC72B217C69}">
      <dgm:prSet phldrT="[Text]"/>
      <dgm:spPr/>
      <dgm:t>
        <a:bodyPr/>
        <a:lstStyle/>
        <a:p>
          <a:r>
            <a:rPr lang="pt-PT"/>
            <a:t> </a:t>
          </a:r>
        </a:p>
      </dgm:t>
    </dgm:pt>
    <dgm:pt modelId="{3CFF6732-C8E5-4828-9019-E168E3264C02}" type="parTrans" cxnId="{4A2B24EA-F5A2-49B9-9B16-3731E166C0AE}">
      <dgm:prSet/>
      <dgm:spPr/>
      <dgm:t>
        <a:bodyPr/>
        <a:lstStyle/>
        <a:p>
          <a:endParaRPr lang="pt-PT"/>
        </a:p>
      </dgm:t>
    </dgm:pt>
    <dgm:pt modelId="{3E1C93DE-1466-48CA-BB03-E734C0D22DA5}" type="sibTrans" cxnId="{4A2B24EA-F5A2-49B9-9B16-3731E166C0AE}">
      <dgm:prSet/>
      <dgm:spPr/>
      <dgm:t>
        <a:bodyPr/>
        <a:lstStyle/>
        <a:p>
          <a:endParaRPr lang="pt-PT"/>
        </a:p>
      </dgm:t>
    </dgm:pt>
    <dgm:pt modelId="{885F53EB-4FB8-486B-8A6F-9CACC696B2A9}">
      <dgm:prSet phldrT="[Text]" custT="1"/>
      <dgm:spPr/>
      <dgm:t>
        <a:bodyPr/>
        <a:lstStyle/>
        <a:p>
          <a:r>
            <a:rPr lang="pt-PT" sz="1800">
              <a:cs typeface="Arial"/>
            </a:rPr>
            <a:t>As vezes as descobertas não são assim tão definitivas, podemos por exemplo dizer que, um nodo </a:t>
          </a:r>
          <a:r>
            <a:rPr lang="pt-PT" sz="1800">
              <a:latin typeface="Cambria Math" panose="02040503050406030204" pitchFamily="18" charset="0"/>
              <a:ea typeface="Cambria Math" panose="02040503050406030204" pitchFamily="18" charset="0"/>
              <a:cs typeface="Arial"/>
            </a:rPr>
            <a:t>Y</a:t>
          </a:r>
          <a:r>
            <a:rPr lang="pt-PT" sz="1800">
              <a:cs typeface="Arial"/>
            </a:rPr>
            <a:t> tem o valor </a:t>
          </a:r>
          <a:r>
            <a:rPr lang="pt-PT" sz="1800">
              <a:latin typeface="Cambria Math" panose="02040503050406030204" pitchFamily="18" charset="0"/>
              <a:ea typeface="Cambria Math" panose="02040503050406030204" pitchFamily="18" charset="0"/>
              <a:cs typeface="Arial"/>
            </a:rPr>
            <a:t>y1</a:t>
          </a:r>
          <a:r>
            <a:rPr lang="pt-PT" sz="1800">
              <a:cs typeface="Arial"/>
            </a:rPr>
            <a:t> ou </a:t>
          </a:r>
          <a:r>
            <a:rPr lang="pt-PT" sz="1800">
              <a:latin typeface="Cambria Math" panose="02040503050406030204" pitchFamily="18" charset="0"/>
              <a:ea typeface="Cambria Math" panose="02040503050406030204" pitchFamily="18" charset="0"/>
              <a:cs typeface="Arial"/>
            </a:rPr>
            <a:t>y2 </a:t>
          </a:r>
          <a:r>
            <a:rPr lang="pt-PT" sz="1800">
              <a:cs typeface="Arial"/>
            </a:rPr>
            <a:t>(assumindo que não existe mais nenhum valor) ou que </a:t>
          </a:r>
          <a:r>
            <a:rPr lang="pt-PT" sz="1800">
              <a:latin typeface="Cambria Math" panose="02040503050406030204" pitchFamily="18" charset="0"/>
              <a:ea typeface="Cambria Math" panose="02040503050406030204" pitchFamily="18" charset="0"/>
              <a:cs typeface="Arial"/>
            </a:rPr>
            <a:t>Y</a:t>
          </a:r>
          <a:r>
            <a:rPr lang="pt-PT" sz="1800">
              <a:cs typeface="Arial"/>
            </a:rPr>
            <a:t> não tem o estado </a:t>
          </a:r>
          <a:r>
            <a:rPr lang="pt-PT" sz="1800">
              <a:latin typeface="Cambria Math" panose="02040503050406030204" pitchFamily="18" charset="0"/>
              <a:ea typeface="Cambria Math" panose="02040503050406030204" pitchFamily="18" charset="0"/>
              <a:cs typeface="Arial"/>
            </a:rPr>
            <a:t>y1</a:t>
          </a:r>
          <a:r>
            <a:rPr lang="pt-PT" sz="1800">
              <a:cs typeface="Arial"/>
            </a:rPr>
            <a:t>;</a:t>
          </a:r>
          <a:endParaRPr lang="pt-PT" sz="1800">
            <a:latin typeface="+mj-lt"/>
            <a:ea typeface="Cambria Math" panose="02040503050406030204" pitchFamily="18" charset="0"/>
          </a:endParaRPr>
        </a:p>
      </dgm:t>
    </dgm:pt>
    <dgm:pt modelId="{17428CA8-FD37-41A0-B303-BFCAE6A8B5EA}" type="parTrans" cxnId="{1C77F55A-77A6-4387-B648-CE05FBFF956D}">
      <dgm:prSet/>
      <dgm:spPr/>
      <dgm:t>
        <a:bodyPr/>
        <a:lstStyle/>
        <a:p>
          <a:endParaRPr lang="pt-PT"/>
        </a:p>
      </dgm:t>
    </dgm:pt>
    <dgm:pt modelId="{11D3A9E4-E801-480E-A6DE-6875304DECF8}" type="sibTrans" cxnId="{1C77F55A-77A6-4387-B648-CE05FBFF956D}">
      <dgm:prSet/>
      <dgm:spPr/>
      <dgm:t>
        <a:bodyPr/>
        <a:lstStyle/>
        <a:p>
          <a:endParaRPr lang="pt-PT"/>
        </a:p>
      </dgm:t>
    </dgm:pt>
    <dgm:pt modelId="{D18189E6-3335-4EA6-A163-7DD524063057}">
      <dgm:prSet phldrT="[Text]" custT="1"/>
      <dgm:spPr/>
      <dgm:t>
        <a:bodyPr/>
        <a:lstStyle/>
        <a:p>
          <a:r>
            <a:rPr lang="pt-PT" sz="2100" b="1"/>
            <a:t>Provas Virtuais</a:t>
          </a:r>
        </a:p>
      </dgm:t>
    </dgm:pt>
    <dgm:pt modelId="{D79087AD-C46A-44FD-BA84-C945048E5672}" type="parTrans" cxnId="{0BC0E558-4555-4FFD-B710-C73FE33D4F09}">
      <dgm:prSet/>
      <dgm:spPr/>
      <dgm:t>
        <a:bodyPr/>
        <a:lstStyle/>
        <a:p>
          <a:endParaRPr lang="pt-PT"/>
        </a:p>
      </dgm:t>
    </dgm:pt>
    <dgm:pt modelId="{30EE36B2-B5CA-4934-BCB9-F094DA447B53}" type="sibTrans" cxnId="{0BC0E558-4555-4FFD-B710-C73FE33D4F09}">
      <dgm:prSet/>
      <dgm:spPr/>
      <dgm:t>
        <a:bodyPr/>
        <a:lstStyle/>
        <a:p>
          <a:endParaRPr lang="pt-PT"/>
        </a:p>
      </dgm:t>
    </dgm:pt>
    <dgm:pt modelId="{E453A85B-C878-4E94-96CC-89C7CC99E2B4}">
      <dgm:prSet phldrT="[Text]" custT="1"/>
      <dgm:spPr/>
      <dgm:t>
        <a:bodyPr/>
        <a:lstStyle/>
        <a:p>
          <a:r>
            <a:rPr lang="pt-PT" sz="1800"/>
            <a:t> </a:t>
          </a:r>
        </a:p>
      </dgm:t>
    </dgm:pt>
    <dgm:pt modelId="{287154EA-C56C-4FC4-8A7F-2E19D41EC096}" type="parTrans" cxnId="{15AC0A11-9031-4085-BBAC-B33822BCDFCC}">
      <dgm:prSet/>
      <dgm:spPr/>
      <dgm:t>
        <a:bodyPr/>
        <a:lstStyle/>
        <a:p>
          <a:endParaRPr lang="pt-PT"/>
        </a:p>
      </dgm:t>
    </dgm:pt>
    <dgm:pt modelId="{3C5F8078-D858-4AAA-B302-894CB391822C}" type="sibTrans" cxnId="{15AC0A11-9031-4085-BBAC-B33822BCDFCC}">
      <dgm:prSet/>
      <dgm:spPr/>
      <dgm:t>
        <a:bodyPr/>
        <a:lstStyle/>
        <a:p>
          <a:endParaRPr lang="pt-PT"/>
        </a:p>
      </dgm:t>
    </dgm:pt>
    <dgm:pt modelId="{5B6A9464-B34E-4FA7-B980-81126972EB78}">
      <dgm:prSet phldrT="[Text]" custT="1"/>
      <dgm:spPr/>
      <dgm:t>
        <a:bodyPr/>
        <a:lstStyle/>
        <a:p>
          <a:r>
            <a:rPr lang="pt-PT" sz="1800"/>
            <a:t>Quando a nova informação pode ser apenas uma nova distribuição probabilística sobre </a:t>
          </a:r>
          <a:r>
            <a:rPr lang="pt-PT" sz="1800">
              <a:latin typeface="Cambria Math" panose="02040503050406030204" pitchFamily="18" charset="0"/>
              <a:ea typeface="Cambria Math" panose="02040503050406030204" pitchFamily="18" charset="0"/>
            </a:rPr>
            <a:t>Y</a:t>
          </a:r>
          <a:r>
            <a:rPr lang="pt-PT" sz="1800"/>
            <a:t>.</a:t>
          </a:r>
        </a:p>
      </dgm:t>
    </dgm:pt>
    <dgm:pt modelId="{5A51AC23-E432-4C12-A570-8D31E0D37951}" type="parTrans" cxnId="{845B97A0-E37A-4F4E-A385-66BEAD94CE4D}">
      <dgm:prSet/>
      <dgm:spPr/>
      <dgm:t>
        <a:bodyPr/>
        <a:lstStyle/>
        <a:p>
          <a:endParaRPr lang="pt-PT"/>
        </a:p>
      </dgm:t>
    </dgm:pt>
    <dgm:pt modelId="{C403C5EA-B805-43D6-935F-C99E76745588}" type="sibTrans" cxnId="{845B97A0-E37A-4F4E-A385-66BEAD94CE4D}">
      <dgm:prSet/>
      <dgm:spPr/>
      <dgm:t>
        <a:bodyPr/>
        <a:lstStyle/>
        <a:p>
          <a:endParaRPr lang="pt-PT"/>
        </a:p>
      </dgm:t>
    </dgm:pt>
    <dgm:pt modelId="{B3850028-2696-4830-8334-B6AA0178E055}">
      <dgm:prSet phldrT="[Text]" custT="1"/>
      <dgm:spPr/>
      <dgm:t>
        <a:bodyPr/>
        <a:lstStyle/>
        <a:p>
          <a:r>
            <a:rPr lang="pt-PT" sz="2100" b="1"/>
            <a:t>Provas Prováveis</a:t>
          </a:r>
        </a:p>
      </dgm:t>
    </dgm:pt>
    <dgm:pt modelId="{5026E393-98EF-4E15-B0C1-603F3CCF5C48}" type="parTrans" cxnId="{CED0A18A-82D4-4EDD-96E9-549F69727402}">
      <dgm:prSet/>
      <dgm:spPr/>
      <dgm:t>
        <a:bodyPr/>
        <a:lstStyle/>
        <a:p>
          <a:endParaRPr lang="pt-PT"/>
        </a:p>
      </dgm:t>
    </dgm:pt>
    <dgm:pt modelId="{643572FE-2B04-4900-9260-C25A28C6BFF2}" type="sibTrans" cxnId="{CED0A18A-82D4-4EDD-96E9-549F69727402}">
      <dgm:prSet/>
      <dgm:spPr/>
      <dgm:t>
        <a:bodyPr/>
        <a:lstStyle/>
        <a:p>
          <a:endParaRPr lang="pt-PT"/>
        </a:p>
      </dgm:t>
    </dgm:pt>
    <dgm:pt modelId="{9EDCDAC4-3507-409C-8195-D8C57999864B}">
      <dgm:prSet phldrT="[Text]" custT="1"/>
      <dgm:spPr>
        <a:blipFill>
          <a:blip xmlns:r="http://schemas.openxmlformats.org/officeDocument/2006/relationships" r:embed="rId1"/>
          <a:stretch>
            <a:fillRect l="-816" t="-8871" r="-117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7A326B2-5160-47F5-81B4-D03E7376D8AF}" type="parTrans" cxnId="{5407ADF4-E4CA-4829-A582-B2EB004A832F}">
      <dgm:prSet/>
      <dgm:spPr/>
      <dgm:t>
        <a:bodyPr/>
        <a:lstStyle/>
        <a:p>
          <a:endParaRPr lang="pt-PT"/>
        </a:p>
      </dgm:t>
    </dgm:pt>
    <dgm:pt modelId="{48C9B0D3-274D-4360-B167-90D3518E6F7F}" type="sibTrans" cxnId="{5407ADF4-E4CA-4829-A582-B2EB004A832F}">
      <dgm:prSet/>
      <dgm:spPr/>
      <dgm:t>
        <a:bodyPr/>
        <a:lstStyle/>
        <a:p>
          <a:endParaRPr lang="pt-PT"/>
        </a:p>
      </dgm:t>
    </dgm:pt>
    <dgm:pt modelId="{ABD538B9-FD4B-4339-B706-80E7BA9ACB05}">
      <dgm:prSet phldrT="[Text]" custT="1"/>
      <dgm:spPr/>
      <dgm:t>
        <a:bodyPr/>
        <a:lstStyle/>
        <a:p>
          <a:r>
            <a:rPr lang="pt-PT" sz="1800" b="0"/>
            <a:t>Quando a prova provêm de informação que é apenas provável de ter acontecido.</a:t>
          </a:r>
        </a:p>
      </dgm:t>
    </dgm:pt>
    <dgm:pt modelId="{A80613AE-FD02-4BE5-A7D5-321C7D8C4624}" type="parTrans" cxnId="{432BCFEB-9081-4A30-A36B-E36533E61094}">
      <dgm:prSet/>
      <dgm:spPr/>
      <dgm:t>
        <a:bodyPr/>
        <a:lstStyle/>
        <a:p>
          <a:endParaRPr lang="pt-PT"/>
        </a:p>
      </dgm:t>
    </dgm:pt>
    <dgm:pt modelId="{F29183A8-ED62-40B7-A38B-DC46A0599C55}" type="sibTrans" cxnId="{432BCFEB-9081-4A30-A36B-E36533E61094}">
      <dgm:prSet/>
      <dgm:spPr/>
      <dgm:t>
        <a:bodyPr/>
        <a:lstStyle/>
        <a:p>
          <a:endParaRPr lang="pt-PT"/>
        </a:p>
      </dgm:t>
    </dgm:pt>
    <dgm:pt modelId="{427192B1-3787-4827-AAA2-EC0C9277FF17}">
      <dgm:prSet phldrT="[Text]" custT="1"/>
      <dgm:spPr/>
      <dgm:t>
        <a:bodyPr/>
        <a:lstStyle/>
        <a:p>
          <a:endParaRPr lang="pt-PT" sz="2100" b="1"/>
        </a:p>
      </dgm:t>
    </dgm:pt>
    <dgm:pt modelId="{1FD5F2D6-9E71-4720-B8D5-3F5087AFBBD5}" type="parTrans" cxnId="{EA642515-7C15-4320-B218-5A71FC99790F}">
      <dgm:prSet/>
      <dgm:spPr/>
      <dgm:t>
        <a:bodyPr/>
        <a:lstStyle/>
        <a:p>
          <a:endParaRPr lang="pt-PT"/>
        </a:p>
      </dgm:t>
    </dgm:pt>
    <dgm:pt modelId="{241D6344-D3A3-47BB-90C5-6F01873503C9}" type="sibTrans" cxnId="{EA642515-7C15-4320-B218-5A71FC99790F}">
      <dgm:prSet/>
      <dgm:spPr/>
      <dgm:t>
        <a:bodyPr/>
        <a:lstStyle/>
        <a:p>
          <a:endParaRPr lang="pt-PT"/>
        </a:p>
      </dgm:t>
    </dgm:pt>
    <dgm:pt modelId="{0DCD36E2-99C9-49F3-BC4C-E26E95CA6785}" type="pres">
      <dgm:prSet presAssocID="{2029DCFB-4583-4494-A01D-D4A2D05F6DEE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E9024E6-1224-4BEB-A738-3E5414B1A148}" type="pres">
      <dgm:prSet presAssocID="{767DCC42-6E22-4EBC-A7BC-D0129605881C}" presName="composite" presStyleCnt="0"/>
      <dgm:spPr/>
    </dgm:pt>
    <dgm:pt modelId="{6F144A94-5EA5-488C-8C0B-BB317DD7F9E8}" type="pres">
      <dgm:prSet presAssocID="{767DCC42-6E22-4EBC-A7BC-D0129605881C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4FD92E6F-C078-42CC-AE58-D565653F889F}" type="pres">
      <dgm:prSet presAssocID="{767DCC42-6E22-4EBC-A7BC-D0129605881C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1897B7F6-16CB-4A90-9B9F-03A7931D43DE}" type="pres">
      <dgm:prSet presAssocID="{767DCC42-6E22-4EBC-A7BC-D0129605881C}" presName="Accent" presStyleLbl="parChTrans1D1" presStyleIdx="0" presStyleCnt="4"/>
      <dgm:spPr/>
    </dgm:pt>
    <dgm:pt modelId="{CA16B38C-EE27-4FC4-92EB-EE55F5358B87}" type="pres">
      <dgm:prSet presAssocID="{767DCC42-6E22-4EBC-A7BC-D0129605881C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74C30C34-C5F0-40A6-A0A9-47FF8DD7156C}" type="pres">
      <dgm:prSet presAssocID="{C83D2FFE-633E-4A69-87F6-14D2A6E5E134}" presName="sibTrans" presStyleCnt="0"/>
      <dgm:spPr/>
    </dgm:pt>
    <dgm:pt modelId="{A9F14FEA-596E-4BB2-98BB-61E06D217743}" type="pres">
      <dgm:prSet presAssocID="{D1B451A3-E68C-41E0-AFF1-37EE4FD8F098}" presName="composite" presStyleCnt="0"/>
      <dgm:spPr/>
    </dgm:pt>
    <dgm:pt modelId="{8796F54E-77A6-479E-89DC-E5CB584028D7}" type="pres">
      <dgm:prSet presAssocID="{D1B451A3-E68C-41E0-AFF1-37EE4FD8F098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50C47037-690D-41E0-9056-F9F6990FF3A6}" type="pres">
      <dgm:prSet presAssocID="{D1B451A3-E68C-41E0-AFF1-37EE4FD8F098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056DAE1-C6EA-436E-8DEB-A4E7FDDD44E9}" type="pres">
      <dgm:prSet presAssocID="{D1B451A3-E68C-41E0-AFF1-37EE4FD8F098}" presName="Accent" presStyleLbl="parChTrans1D1" presStyleIdx="1" presStyleCnt="4"/>
      <dgm:spPr/>
    </dgm:pt>
    <dgm:pt modelId="{46CDB8D7-4391-46D6-82D7-947AD0D82E86}" type="pres">
      <dgm:prSet presAssocID="{D1B451A3-E68C-41E0-AFF1-37EE4FD8F098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3CB9D608-A8FE-4B67-8724-808F36C922C6}" type="pres">
      <dgm:prSet presAssocID="{78CF76D5-B2E5-4861-9A9E-B9790F157DDF}" presName="sibTrans" presStyleCnt="0"/>
      <dgm:spPr/>
    </dgm:pt>
    <dgm:pt modelId="{A6A85051-4054-4FC7-B933-EEA236DC7BD5}" type="pres">
      <dgm:prSet presAssocID="{D18189E6-3335-4EA6-A163-7DD524063057}" presName="composite" presStyleCnt="0"/>
      <dgm:spPr/>
    </dgm:pt>
    <dgm:pt modelId="{9ECCBC3C-C7A8-4A7A-AAC3-5F7DB1CBBEC6}" type="pres">
      <dgm:prSet presAssocID="{D18189E6-3335-4EA6-A163-7DD524063057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763AB4C0-0CBC-40D5-B57A-271970ACEC76}" type="pres">
      <dgm:prSet presAssocID="{D18189E6-3335-4EA6-A163-7DD524063057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9C3CA348-B547-40B5-ACAE-79B6EEED78D9}" type="pres">
      <dgm:prSet presAssocID="{D18189E6-3335-4EA6-A163-7DD524063057}" presName="Accent" presStyleLbl="parChTrans1D1" presStyleIdx="2" presStyleCnt="4"/>
      <dgm:spPr/>
    </dgm:pt>
    <dgm:pt modelId="{B9ACDBAD-0404-4E43-8654-C909B7036DFA}" type="pres">
      <dgm:prSet presAssocID="{D18189E6-3335-4EA6-A163-7DD524063057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4D8BBE51-DA81-40E7-B0D9-01DC38AF2AF0}" type="pres">
      <dgm:prSet presAssocID="{30EE36B2-B5CA-4934-BCB9-F094DA447B53}" presName="sibTrans" presStyleCnt="0"/>
      <dgm:spPr/>
    </dgm:pt>
    <dgm:pt modelId="{947378D9-7BA1-4B55-83E9-74268A003998}" type="pres">
      <dgm:prSet presAssocID="{B3850028-2696-4830-8334-B6AA0178E055}" presName="composite" presStyleCnt="0"/>
      <dgm:spPr/>
    </dgm:pt>
    <dgm:pt modelId="{89376263-6011-49EC-80CA-A428818CCA86}" type="pres">
      <dgm:prSet presAssocID="{B3850028-2696-4830-8334-B6AA0178E055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E2D11FB0-6B54-4203-8EB3-A025598C4A5F}" type="pres">
      <dgm:prSet presAssocID="{B3850028-2696-4830-8334-B6AA0178E055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138BE891-F0C3-4086-88D7-3F43D8087F67}" type="pres">
      <dgm:prSet presAssocID="{B3850028-2696-4830-8334-B6AA0178E055}" presName="Accent" presStyleLbl="parChTrans1D1" presStyleIdx="3" presStyleCnt="4"/>
      <dgm:spPr/>
    </dgm:pt>
    <dgm:pt modelId="{7CEE51D4-B43C-4A90-8B12-EB81C2A1A8CE}" type="pres">
      <dgm:prSet presAssocID="{B3850028-2696-4830-8334-B6AA0178E055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5AC0A11-9031-4085-BBAC-B33822BCDFCC}" srcId="{D18189E6-3335-4EA6-A163-7DD524063057}" destId="{E453A85B-C878-4E94-96CC-89C7CC99E2B4}" srcOrd="0" destOrd="0" parTransId="{287154EA-C56C-4FC4-8A7F-2E19D41EC096}" sibTransId="{3C5F8078-D858-4AAA-B302-894CB391822C}"/>
    <dgm:cxn modelId="{EA642515-7C15-4320-B218-5A71FC99790F}" srcId="{B3850028-2696-4830-8334-B6AA0178E055}" destId="{427192B1-3787-4827-AAA2-EC0C9277FF17}" srcOrd="0" destOrd="0" parTransId="{1FD5F2D6-9E71-4720-B8D5-3F5087AFBBD5}" sibTransId="{241D6344-D3A3-47BB-90C5-6F01873503C9}"/>
    <dgm:cxn modelId="{82C30B26-7D75-490F-9152-9EE9882D4D7D}" type="presOf" srcId="{767DCC42-6E22-4EBC-A7BC-D0129605881C}" destId="{4FD92E6F-C078-42CC-AE58-D565653F889F}" srcOrd="0" destOrd="0" presId="urn:microsoft.com/office/officeart/2011/layout/TabList"/>
    <dgm:cxn modelId="{4BE72F66-501F-4CBA-A5C5-CE8B85BBBA5C}" type="presOf" srcId="{D18189E6-3335-4EA6-A163-7DD524063057}" destId="{763AB4C0-0CBC-40D5-B57A-271970ACEC76}" srcOrd="0" destOrd="0" presId="urn:microsoft.com/office/officeart/2011/layout/TabList"/>
    <dgm:cxn modelId="{B0F1DF68-1511-469D-B476-75C1C5AD9D6E}" type="presOf" srcId="{885F53EB-4FB8-486B-8A6F-9CACC696B2A9}" destId="{46CDB8D7-4391-46D6-82D7-947AD0D82E86}" srcOrd="0" destOrd="0" presId="urn:microsoft.com/office/officeart/2011/layout/TabList"/>
    <dgm:cxn modelId="{40FEC16E-792B-4AC9-AEA1-BD018A778646}" type="presOf" srcId="{5B6A9464-B34E-4FA7-B980-81126972EB78}" destId="{B9ACDBAD-0404-4E43-8654-C909B7036DFA}" srcOrd="0" destOrd="0" presId="urn:microsoft.com/office/officeart/2011/layout/TabList"/>
    <dgm:cxn modelId="{0BC0E558-4555-4FFD-B710-C73FE33D4F09}" srcId="{2029DCFB-4583-4494-A01D-D4A2D05F6DEE}" destId="{D18189E6-3335-4EA6-A163-7DD524063057}" srcOrd="2" destOrd="0" parTransId="{D79087AD-C46A-44FD-BA84-C945048E5672}" sibTransId="{30EE36B2-B5CA-4934-BCB9-F094DA447B53}"/>
    <dgm:cxn modelId="{1C77F55A-77A6-4387-B648-CE05FBFF956D}" srcId="{D1B451A3-E68C-41E0-AFF1-37EE4FD8F098}" destId="{885F53EB-4FB8-486B-8A6F-9CACC696B2A9}" srcOrd="1" destOrd="0" parTransId="{17428CA8-FD37-41A0-B303-BFCAE6A8B5EA}" sibTransId="{11D3A9E4-E801-480E-A6DE-6875304DECF8}"/>
    <dgm:cxn modelId="{C4A7FF7C-DC7F-4504-96B1-598448A7816E}" type="presOf" srcId="{9EDCDAC4-3507-409C-8195-D8C57999864B}" destId="{CA16B38C-EE27-4FC4-92EB-EE55F5358B87}" srcOrd="0" destOrd="0" presId="urn:microsoft.com/office/officeart/2011/layout/TabList"/>
    <dgm:cxn modelId="{CED0A18A-82D4-4EDD-96E9-549F69727402}" srcId="{2029DCFB-4583-4494-A01D-D4A2D05F6DEE}" destId="{B3850028-2696-4830-8334-B6AA0178E055}" srcOrd="3" destOrd="0" parTransId="{5026E393-98EF-4E15-B0C1-603F3CCF5C48}" sibTransId="{643572FE-2B04-4900-9260-C25A28C6BFF2}"/>
    <dgm:cxn modelId="{1E649793-1C84-4F16-8B16-09D6229B5EDC}" srcId="{2029DCFB-4583-4494-A01D-D4A2D05F6DEE}" destId="{767DCC42-6E22-4EBC-A7BC-D0129605881C}" srcOrd="0" destOrd="0" parTransId="{A5DC50A9-73EF-4A92-B81A-C3BAFD69AE91}" sibTransId="{C83D2FFE-633E-4A69-87F6-14D2A6E5E134}"/>
    <dgm:cxn modelId="{66C7589C-419D-46D2-A862-12AC57347FCD}" type="presOf" srcId="{ABD538B9-FD4B-4339-B706-80E7BA9ACB05}" destId="{7CEE51D4-B43C-4A90-8B12-EB81C2A1A8CE}" srcOrd="0" destOrd="0" presId="urn:microsoft.com/office/officeart/2011/layout/TabList"/>
    <dgm:cxn modelId="{845B97A0-E37A-4F4E-A385-66BEAD94CE4D}" srcId="{D18189E6-3335-4EA6-A163-7DD524063057}" destId="{5B6A9464-B34E-4FA7-B980-81126972EB78}" srcOrd="1" destOrd="0" parTransId="{5A51AC23-E432-4C12-A570-8D31E0D37951}" sibTransId="{C403C5EA-B805-43D6-935F-C99E76745588}"/>
    <dgm:cxn modelId="{C6F2F4A5-9523-499D-960F-B0A97584B633}" type="presOf" srcId="{B3850028-2696-4830-8334-B6AA0178E055}" destId="{E2D11FB0-6B54-4203-8EB3-A025598C4A5F}" srcOrd="0" destOrd="0" presId="urn:microsoft.com/office/officeart/2011/layout/TabList"/>
    <dgm:cxn modelId="{93EAD1AD-0DEC-427B-BBFB-C260AB19B859}" srcId="{767DCC42-6E22-4EBC-A7BC-D0129605881C}" destId="{C3237762-1D7C-459B-9BB7-C9D9B556557B}" srcOrd="0" destOrd="0" parTransId="{D5AAAFC5-4F2E-495F-926E-12B946353C38}" sibTransId="{195667FA-32D0-4E8D-98D5-21F4D1E8CEF9}"/>
    <dgm:cxn modelId="{E94C2BB5-FBAB-45BB-9426-97350E607E7D}" type="presOf" srcId="{2029DCFB-4583-4494-A01D-D4A2D05F6DEE}" destId="{0DCD36E2-99C9-49F3-BC4C-E26E95CA6785}" srcOrd="0" destOrd="0" presId="urn:microsoft.com/office/officeart/2011/layout/TabList"/>
    <dgm:cxn modelId="{DAD485BE-A8F6-4A22-8954-EE415969E788}" type="presOf" srcId="{C3237762-1D7C-459B-9BB7-C9D9B556557B}" destId="{6F144A94-5EA5-488C-8C0B-BB317DD7F9E8}" srcOrd="0" destOrd="0" presId="urn:microsoft.com/office/officeart/2011/layout/TabList"/>
    <dgm:cxn modelId="{183F53C9-A192-4218-91C7-02E4C7694FED}" type="presOf" srcId="{7DC752B8-3E78-4EE2-8718-DEC72B217C69}" destId="{8796F54E-77A6-479E-89DC-E5CB584028D7}" srcOrd="0" destOrd="0" presId="urn:microsoft.com/office/officeart/2011/layout/TabList"/>
    <dgm:cxn modelId="{E28E2ACC-F929-48BE-B205-38FA0673F8A5}" type="presOf" srcId="{427192B1-3787-4827-AAA2-EC0C9277FF17}" destId="{89376263-6011-49EC-80CA-A428818CCA86}" srcOrd="0" destOrd="0" presId="urn:microsoft.com/office/officeart/2011/layout/TabList"/>
    <dgm:cxn modelId="{E76833D3-A6B0-46EC-BBF6-688F8E819114}" type="presOf" srcId="{E453A85B-C878-4E94-96CC-89C7CC99E2B4}" destId="{9ECCBC3C-C7A8-4A7A-AAC3-5F7DB1CBBEC6}" srcOrd="0" destOrd="0" presId="urn:microsoft.com/office/officeart/2011/layout/TabList"/>
    <dgm:cxn modelId="{CAF907DF-811A-4586-859E-CEE39A4916FE}" srcId="{2029DCFB-4583-4494-A01D-D4A2D05F6DEE}" destId="{D1B451A3-E68C-41E0-AFF1-37EE4FD8F098}" srcOrd="1" destOrd="0" parTransId="{1D55311E-F5A8-400E-8D2B-9F71D06F371D}" sibTransId="{78CF76D5-B2E5-4861-9A9E-B9790F157DDF}"/>
    <dgm:cxn modelId="{0B7C5BE2-2895-413B-B4FF-1C0191BE820B}" type="presOf" srcId="{D1B451A3-E68C-41E0-AFF1-37EE4FD8F098}" destId="{50C47037-690D-41E0-9056-F9F6990FF3A6}" srcOrd="0" destOrd="0" presId="urn:microsoft.com/office/officeart/2011/layout/TabList"/>
    <dgm:cxn modelId="{4A2B24EA-F5A2-49B9-9B16-3731E166C0AE}" srcId="{D1B451A3-E68C-41E0-AFF1-37EE4FD8F098}" destId="{7DC752B8-3E78-4EE2-8718-DEC72B217C69}" srcOrd="0" destOrd="0" parTransId="{3CFF6732-C8E5-4828-9019-E168E3264C02}" sibTransId="{3E1C93DE-1466-48CA-BB03-E734C0D22DA5}"/>
    <dgm:cxn modelId="{432BCFEB-9081-4A30-A36B-E36533E61094}" srcId="{B3850028-2696-4830-8334-B6AA0178E055}" destId="{ABD538B9-FD4B-4339-B706-80E7BA9ACB05}" srcOrd="1" destOrd="0" parTransId="{A80613AE-FD02-4BE5-A7D5-321C7D8C4624}" sibTransId="{F29183A8-ED62-40B7-A38B-DC46A0599C55}"/>
    <dgm:cxn modelId="{5407ADF4-E4CA-4829-A582-B2EB004A832F}" srcId="{767DCC42-6E22-4EBC-A7BC-D0129605881C}" destId="{9EDCDAC4-3507-409C-8195-D8C57999864B}" srcOrd="1" destOrd="0" parTransId="{17A326B2-5160-47F5-81B4-D03E7376D8AF}" sibTransId="{48C9B0D3-274D-4360-B167-90D3518E6F7F}"/>
    <dgm:cxn modelId="{11EEFA61-4C9A-48D2-B9CE-636CA548A289}" type="presParOf" srcId="{0DCD36E2-99C9-49F3-BC4C-E26E95CA6785}" destId="{CE9024E6-1224-4BEB-A738-3E5414B1A148}" srcOrd="0" destOrd="0" presId="urn:microsoft.com/office/officeart/2011/layout/TabList"/>
    <dgm:cxn modelId="{A08A59FF-3EBC-4533-BE8C-597889E3F80D}" type="presParOf" srcId="{CE9024E6-1224-4BEB-A738-3E5414B1A148}" destId="{6F144A94-5EA5-488C-8C0B-BB317DD7F9E8}" srcOrd="0" destOrd="0" presId="urn:microsoft.com/office/officeart/2011/layout/TabList"/>
    <dgm:cxn modelId="{F744D64E-ED2B-4121-A423-6A1534F4EAF5}" type="presParOf" srcId="{CE9024E6-1224-4BEB-A738-3E5414B1A148}" destId="{4FD92E6F-C078-42CC-AE58-D565653F889F}" srcOrd="1" destOrd="0" presId="urn:microsoft.com/office/officeart/2011/layout/TabList"/>
    <dgm:cxn modelId="{06BC7395-5CE6-4155-AE64-2F728730CB9C}" type="presParOf" srcId="{CE9024E6-1224-4BEB-A738-3E5414B1A148}" destId="{1897B7F6-16CB-4A90-9B9F-03A7931D43DE}" srcOrd="2" destOrd="0" presId="urn:microsoft.com/office/officeart/2011/layout/TabList"/>
    <dgm:cxn modelId="{26143912-DDF2-4FE7-BC53-045885448882}" type="presParOf" srcId="{0DCD36E2-99C9-49F3-BC4C-E26E95CA6785}" destId="{CA16B38C-EE27-4FC4-92EB-EE55F5358B87}" srcOrd="1" destOrd="0" presId="urn:microsoft.com/office/officeart/2011/layout/TabList"/>
    <dgm:cxn modelId="{6F67F010-DF44-44C8-A4BB-C4F034FC1726}" type="presParOf" srcId="{0DCD36E2-99C9-49F3-BC4C-E26E95CA6785}" destId="{74C30C34-C5F0-40A6-A0A9-47FF8DD7156C}" srcOrd="2" destOrd="0" presId="urn:microsoft.com/office/officeart/2011/layout/TabList"/>
    <dgm:cxn modelId="{BC20F402-A90F-4A73-B240-1EF72BEB1E88}" type="presParOf" srcId="{0DCD36E2-99C9-49F3-BC4C-E26E95CA6785}" destId="{A9F14FEA-596E-4BB2-98BB-61E06D217743}" srcOrd="3" destOrd="0" presId="urn:microsoft.com/office/officeart/2011/layout/TabList"/>
    <dgm:cxn modelId="{CB48FF1D-242B-4005-8BC8-FCBB679E61D1}" type="presParOf" srcId="{A9F14FEA-596E-4BB2-98BB-61E06D217743}" destId="{8796F54E-77A6-479E-89DC-E5CB584028D7}" srcOrd="0" destOrd="0" presId="urn:microsoft.com/office/officeart/2011/layout/TabList"/>
    <dgm:cxn modelId="{13D42D0A-8C8E-414A-9F12-8FB0FD338CB1}" type="presParOf" srcId="{A9F14FEA-596E-4BB2-98BB-61E06D217743}" destId="{50C47037-690D-41E0-9056-F9F6990FF3A6}" srcOrd="1" destOrd="0" presId="urn:microsoft.com/office/officeart/2011/layout/TabList"/>
    <dgm:cxn modelId="{F46808C4-52D7-47AF-A043-D3821FB28A7F}" type="presParOf" srcId="{A9F14FEA-596E-4BB2-98BB-61E06D217743}" destId="{0056DAE1-C6EA-436E-8DEB-A4E7FDDD44E9}" srcOrd="2" destOrd="0" presId="urn:microsoft.com/office/officeart/2011/layout/TabList"/>
    <dgm:cxn modelId="{314AC8B4-578A-492B-99F7-47E02BFBE598}" type="presParOf" srcId="{0DCD36E2-99C9-49F3-BC4C-E26E95CA6785}" destId="{46CDB8D7-4391-46D6-82D7-947AD0D82E86}" srcOrd="4" destOrd="0" presId="urn:microsoft.com/office/officeart/2011/layout/TabList"/>
    <dgm:cxn modelId="{4D418F2E-18F3-4B7D-8D55-6F4A6CB2102D}" type="presParOf" srcId="{0DCD36E2-99C9-49F3-BC4C-E26E95CA6785}" destId="{3CB9D608-A8FE-4B67-8724-808F36C922C6}" srcOrd="5" destOrd="0" presId="urn:microsoft.com/office/officeart/2011/layout/TabList"/>
    <dgm:cxn modelId="{2E2DE54E-CD76-4C9A-BC5A-B44231BD68F5}" type="presParOf" srcId="{0DCD36E2-99C9-49F3-BC4C-E26E95CA6785}" destId="{A6A85051-4054-4FC7-B933-EEA236DC7BD5}" srcOrd="6" destOrd="0" presId="urn:microsoft.com/office/officeart/2011/layout/TabList"/>
    <dgm:cxn modelId="{50699990-D58B-49F2-9C89-9DB5ACB9BC87}" type="presParOf" srcId="{A6A85051-4054-4FC7-B933-EEA236DC7BD5}" destId="{9ECCBC3C-C7A8-4A7A-AAC3-5F7DB1CBBEC6}" srcOrd="0" destOrd="0" presId="urn:microsoft.com/office/officeart/2011/layout/TabList"/>
    <dgm:cxn modelId="{CBE9DE50-6625-4E75-B287-C7976210A340}" type="presParOf" srcId="{A6A85051-4054-4FC7-B933-EEA236DC7BD5}" destId="{763AB4C0-0CBC-40D5-B57A-271970ACEC76}" srcOrd="1" destOrd="0" presId="urn:microsoft.com/office/officeart/2011/layout/TabList"/>
    <dgm:cxn modelId="{C66ECD2C-891C-47DB-9FA3-82ED7F96552E}" type="presParOf" srcId="{A6A85051-4054-4FC7-B933-EEA236DC7BD5}" destId="{9C3CA348-B547-40B5-ACAE-79B6EEED78D9}" srcOrd="2" destOrd="0" presId="urn:microsoft.com/office/officeart/2011/layout/TabList"/>
    <dgm:cxn modelId="{9233270F-443C-482A-91FF-6554CFC6554E}" type="presParOf" srcId="{0DCD36E2-99C9-49F3-BC4C-E26E95CA6785}" destId="{B9ACDBAD-0404-4E43-8654-C909B7036DFA}" srcOrd="7" destOrd="0" presId="urn:microsoft.com/office/officeart/2011/layout/TabList"/>
    <dgm:cxn modelId="{ED4D47DB-BEB0-4E6D-93C4-27C08303CFD4}" type="presParOf" srcId="{0DCD36E2-99C9-49F3-BC4C-E26E95CA6785}" destId="{4D8BBE51-DA81-40E7-B0D9-01DC38AF2AF0}" srcOrd="8" destOrd="0" presId="urn:microsoft.com/office/officeart/2011/layout/TabList"/>
    <dgm:cxn modelId="{3FC43BF9-5817-4B98-AAA1-AEC86A4A3405}" type="presParOf" srcId="{0DCD36E2-99C9-49F3-BC4C-E26E95CA6785}" destId="{947378D9-7BA1-4B55-83E9-74268A003998}" srcOrd="9" destOrd="0" presId="urn:microsoft.com/office/officeart/2011/layout/TabList"/>
    <dgm:cxn modelId="{71977ED3-3E6D-4B64-844D-10C2BC6AAAB5}" type="presParOf" srcId="{947378D9-7BA1-4B55-83E9-74268A003998}" destId="{89376263-6011-49EC-80CA-A428818CCA86}" srcOrd="0" destOrd="0" presId="urn:microsoft.com/office/officeart/2011/layout/TabList"/>
    <dgm:cxn modelId="{89A883E1-1145-4E7F-B38C-4C094669C8A6}" type="presParOf" srcId="{947378D9-7BA1-4B55-83E9-74268A003998}" destId="{E2D11FB0-6B54-4203-8EB3-A025598C4A5F}" srcOrd="1" destOrd="0" presId="urn:microsoft.com/office/officeart/2011/layout/TabList"/>
    <dgm:cxn modelId="{C199C45B-1B37-4401-9E19-6E39E46147C4}" type="presParOf" srcId="{947378D9-7BA1-4B55-83E9-74268A003998}" destId="{138BE891-F0C3-4086-88D7-3F43D8087F67}" srcOrd="2" destOrd="0" presId="urn:microsoft.com/office/officeart/2011/layout/TabList"/>
    <dgm:cxn modelId="{E255C359-71A4-40F0-90DC-CFEFD8E5675B}" type="presParOf" srcId="{0DCD36E2-99C9-49F3-BC4C-E26E95CA6785}" destId="{7CEE51D4-B43C-4A90-8B12-EB81C2A1A8CE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D5517-B642-4086-BE58-032754ACEE16}">
      <dsp:nvSpPr>
        <dsp:cNvPr id="0" name=""/>
        <dsp:cNvSpPr/>
      </dsp:nvSpPr>
      <dsp:spPr>
        <a:xfrm>
          <a:off x="0" y="4137487"/>
          <a:ext cx="1194934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A2714-24A3-45E5-816A-4AB67E3996EC}">
      <dsp:nvSpPr>
        <dsp:cNvPr id="0" name=""/>
        <dsp:cNvSpPr/>
      </dsp:nvSpPr>
      <dsp:spPr>
        <a:xfrm>
          <a:off x="0" y="2360370"/>
          <a:ext cx="1194934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3443E-58E1-47E8-A309-9FD5777B6267}">
      <dsp:nvSpPr>
        <dsp:cNvPr id="0" name=""/>
        <dsp:cNvSpPr/>
      </dsp:nvSpPr>
      <dsp:spPr>
        <a:xfrm>
          <a:off x="0" y="583254"/>
          <a:ext cx="1194934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F20B70-AF2F-4CB2-B192-7D8D05D1E6D3}">
      <dsp:nvSpPr>
        <dsp:cNvPr id="0" name=""/>
        <dsp:cNvSpPr/>
      </dsp:nvSpPr>
      <dsp:spPr>
        <a:xfrm>
          <a:off x="3116069" y="650"/>
          <a:ext cx="8824032" cy="582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/>
            <a:t> </a:t>
          </a:r>
        </a:p>
      </dsp:txBody>
      <dsp:txXfrm>
        <a:off x="3116069" y="650"/>
        <a:ext cx="8824032" cy="582603"/>
      </dsp:txXfrm>
    </dsp:sp>
    <dsp:sp modelId="{8A0D065F-CB18-4790-A032-0818773F89B1}">
      <dsp:nvSpPr>
        <dsp:cNvPr id="0" name=""/>
        <dsp:cNvSpPr/>
      </dsp:nvSpPr>
      <dsp:spPr>
        <a:xfrm>
          <a:off x="0" y="650"/>
          <a:ext cx="3106829" cy="58260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/>
            <a:t>Nodos Booleanos</a:t>
          </a:r>
        </a:p>
      </dsp:txBody>
      <dsp:txXfrm>
        <a:off x="28445" y="29095"/>
        <a:ext cx="3049939" cy="554158"/>
      </dsp:txXfrm>
    </dsp:sp>
    <dsp:sp modelId="{3FF3DE67-6E1A-4C9F-860A-91CA7B95DFC2}">
      <dsp:nvSpPr>
        <dsp:cNvPr id="0" name=""/>
        <dsp:cNvSpPr/>
      </dsp:nvSpPr>
      <dsp:spPr>
        <a:xfrm>
          <a:off x="0" y="583254"/>
          <a:ext cx="11949343" cy="116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b="0" i="0" kern="1200"/>
            <a:t>Representam propostas através dos valores binários: </a:t>
          </a:r>
          <a14:m xmlns:a14="http://schemas.microsoft.com/office/drawing/2010/main">
            <m:oMath xmlns:m="http://schemas.openxmlformats.org/officeDocument/2006/math">
              <m:r>
                <a:rPr lang="pt-PT" sz="1800" b="1" i="1" kern="1200" smtClean="0">
                  <a:latin typeface="Cambria Math" panose="02040503050406030204" pitchFamily="18" charset="0"/>
                </a:rPr>
                <m:t>𝐕</m:t>
              </m:r>
              <m:r>
                <a:rPr lang="pt-PT" sz="1800" b="1" i="0" kern="1200" smtClean="0">
                  <a:latin typeface="Cambria Math" panose="02040503050406030204" pitchFamily="18" charset="0"/>
                </a:rPr>
                <m:t>𝐞𝐫𝐝𝐚𝐝𝐞𝐢𝐫𝐨</m:t>
              </m:r>
            </m:oMath>
          </a14:m>
          <a:r>
            <a:rPr lang="pt-PT" sz="1800" b="1" i="0" kern="1200"/>
            <a:t> </a:t>
          </a:r>
          <a:r>
            <a:rPr lang="pt-PT" sz="1800" b="0" i="0" kern="1200"/>
            <a:t>(</a:t>
          </a:r>
          <a14:m xmlns:a14="http://schemas.microsoft.com/office/drawing/2010/main">
            <m:oMath xmlns:m="http://schemas.openxmlformats.org/officeDocument/2006/math">
              <m:r>
                <a:rPr lang="pt-PT" sz="1800" b="0" kern="1200" smtClean="0">
                  <a:latin typeface="Cambria Math" panose="02040503050406030204" pitchFamily="18" charset="0"/>
                </a:rPr>
                <m:t>𝑉</m:t>
              </m:r>
            </m:oMath>
          </a14:m>
          <a:r>
            <a:rPr lang="pt-PT" sz="1800" b="0" i="0" kern="1200"/>
            <a:t>) e </a:t>
          </a:r>
          <a14:m xmlns:a14="http://schemas.microsoft.com/office/drawing/2010/main">
            <m:oMath xmlns:m="http://schemas.openxmlformats.org/officeDocument/2006/math">
              <m:r>
                <a:rPr lang="pt-PT" sz="1800" b="1" i="1" kern="1200" smtClean="0">
                  <a:latin typeface="Cambria Math" panose="02040503050406030204" pitchFamily="18" charset="0"/>
                </a:rPr>
                <m:t>𝑭𝒂𝒍𝒔𝒐</m:t>
              </m:r>
            </m:oMath>
          </a14:m>
          <a:r>
            <a:rPr lang="pt-PT" sz="1800" b="0" i="0" kern="1200"/>
            <a:t> (</a:t>
          </a:r>
          <a14:m xmlns:a14="http://schemas.microsoft.com/office/drawing/2010/main">
            <m:oMath xmlns:m="http://schemas.openxmlformats.org/officeDocument/2006/math">
              <m:r>
                <a:rPr lang="pt-PT" sz="1800" b="0" i="1" kern="1200" smtClean="0">
                  <a:latin typeface="Cambria Math" panose="02040503050406030204" pitchFamily="18" charset="0"/>
                </a:rPr>
                <m:t>𝐹</m:t>
              </m:r>
            </m:oMath>
          </a14:m>
          <a:r>
            <a:rPr lang="pt-PT" sz="1800" b="0" i="0" kern="1200"/>
            <a:t>) ;</a:t>
          </a:r>
          <a:endParaRPr lang="pt-PT" sz="1800" kern="1200"/>
        </a:p>
      </dsp:txBody>
      <dsp:txXfrm>
        <a:off x="0" y="583254"/>
        <a:ext cx="11949343" cy="1165382"/>
      </dsp:txXfrm>
    </dsp:sp>
    <dsp:sp modelId="{2ACA4CA0-3661-4D7D-B0A4-7A8838B56B8B}">
      <dsp:nvSpPr>
        <dsp:cNvPr id="0" name=""/>
        <dsp:cNvSpPr/>
      </dsp:nvSpPr>
      <dsp:spPr>
        <a:xfrm>
          <a:off x="3106829" y="1777766"/>
          <a:ext cx="8842513" cy="582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/>
            <a:t> </a:t>
          </a:r>
        </a:p>
      </dsp:txBody>
      <dsp:txXfrm>
        <a:off x="3106829" y="1777766"/>
        <a:ext cx="8842513" cy="582603"/>
      </dsp:txXfrm>
    </dsp:sp>
    <dsp:sp modelId="{0A5F8E8A-3207-4112-A516-DA399EAF249A}">
      <dsp:nvSpPr>
        <dsp:cNvPr id="0" name=""/>
        <dsp:cNvSpPr/>
      </dsp:nvSpPr>
      <dsp:spPr>
        <a:xfrm>
          <a:off x="0" y="1777766"/>
          <a:ext cx="3106829" cy="58260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/>
            <a:t>Valores Ordenados</a:t>
          </a:r>
        </a:p>
      </dsp:txBody>
      <dsp:txXfrm>
        <a:off x="28445" y="1806211"/>
        <a:ext cx="3049939" cy="554158"/>
      </dsp:txXfrm>
    </dsp:sp>
    <dsp:sp modelId="{677DDC8D-60B6-41F4-859D-EB0574DE03EF}">
      <dsp:nvSpPr>
        <dsp:cNvPr id="0" name=""/>
        <dsp:cNvSpPr/>
      </dsp:nvSpPr>
      <dsp:spPr>
        <a:xfrm>
          <a:off x="0" y="2360370"/>
          <a:ext cx="11949343" cy="116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b="0" i="0" kern="1200"/>
            <a:t>Por exemplo, o nível de poluição a que um paciente foi exposto: baixo (L), médio (M) e alto (H);</a:t>
          </a:r>
          <a:endParaRPr lang="pt-PT" sz="1800" kern="1200"/>
        </a:p>
      </dsp:txBody>
      <dsp:txXfrm>
        <a:off x="0" y="2360370"/>
        <a:ext cx="11949343" cy="1165382"/>
      </dsp:txXfrm>
    </dsp:sp>
    <dsp:sp modelId="{98A29B7F-0079-4E8A-84DA-9DA1E36D2AB7}">
      <dsp:nvSpPr>
        <dsp:cNvPr id="0" name=""/>
        <dsp:cNvSpPr/>
      </dsp:nvSpPr>
      <dsp:spPr>
        <a:xfrm>
          <a:off x="3106829" y="3554883"/>
          <a:ext cx="8842513" cy="582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/>
            <a:t> </a:t>
          </a:r>
        </a:p>
      </dsp:txBody>
      <dsp:txXfrm>
        <a:off x="3106829" y="3554883"/>
        <a:ext cx="8842513" cy="582603"/>
      </dsp:txXfrm>
    </dsp:sp>
    <dsp:sp modelId="{12B06534-B6D0-413C-8395-D94F89D9C5B4}">
      <dsp:nvSpPr>
        <dsp:cNvPr id="0" name=""/>
        <dsp:cNvSpPr/>
      </dsp:nvSpPr>
      <dsp:spPr>
        <a:xfrm>
          <a:off x="0" y="3554883"/>
          <a:ext cx="3106829" cy="58260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/>
            <a:t>Valores Integrais</a:t>
          </a:r>
        </a:p>
      </dsp:txBody>
      <dsp:txXfrm>
        <a:off x="28445" y="3583328"/>
        <a:ext cx="3049939" cy="554158"/>
      </dsp:txXfrm>
    </dsp:sp>
    <dsp:sp modelId="{2A5E2289-C85F-47D5-B819-B3D428C69EBE}">
      <dsp:nvSpPr>
        <dsp:cNvPr id="0" name=""/>
        <dsp:cNvSpPr/>
      </dsp:nvSpPr>
      <dsp:spPr>
        <a:xfrm>
          <a:off x="0" y="4137487"/>
          <a:ext cx="11949343" cy="116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b="0" i="0" kern="1200"/>
            <a:t>Por exemplo, a idade de uma pessoa – entre 0 e 100.</a:t>
          </a:r>
          <a:endParaRPr lang="pt-PT" sz="1800" kern="1200"/>
        </a:p>
      </dsp:txBody>
      <dsp:txXfrm>
        <a:off x="0" y="4137487"/>
        <a:ext cx="11949343" cy="1165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CA348-B547-40B5-ACAE-79B6EEED78D9}">
      <dsp:nvSpPr>
        <dsp:cNvPr id="0" name=""/>
        <dsp:cNvSpPr/>
      </dsp:nvSpPr>
      <dsp:spPr>
        <a:xfrm>
          <a:off x="0" y="2898663"/>
          <a:ext cx="1194934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6DAE1-C6EA-436E-8DEB-A4E7FDDD44E9}">
      <dsp:nvSpPr>
        <dsp:cNvPr id="0" name=""/>
        <dsp:cNvSpPr/>
      </dsp:nvSpPr>
      <dsp:spPr>
        <a:xfrm>
          <a:off x="0" y="1653641"/>
          <a:ext cx="1194934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7B7F6-16CB-4A90-9B9F-03A7931D43DE}">
      <dsp:nvSpPr>
        <dsp:cNvPr id="0" name=""/>
        <dsp:cNvSpPr/>
      </dsp:nvSpPr>
      <dsp:spPr>
        <a:xfrm>
          <a:off x="0" y="408619"/>
          <a:ext cx="1194934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44A94-5EA5-488C-8C0B-BB317DD7F9E8}">
      <dsp:nvSpPr>
        <dsp:cNvPr id="0" name=""/>
        <dsp:cNvSpPr/>
      </dsp:nvSpPr>
      <dsp:spPr>
        <a:xfrm>
          <a:off x="3106828" y="455"/>
          <a:ext cx="8842513" cy="408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 </a:t>
          </a:r>
        </a:p>
      </dsp:txBody>
      <dsp:txXfrm>
        <a:off x="3106828" y="455"/>
        <a:ext cx="8842513" cy="408163"/>
      </dsp:txXfrm>
    </dsp:sp>
    <dsp:sp modelId="{4FD92E6F-C078-42CC-AE58-D565653F889F}">
      <dsp:nvSpPr>
        <dsp:cNvPr id="0" name=""/>
        <dsp:cNvSpPr/>
      </dsp:nvSpPr>
      <dsp:spPr>
        <a:xfrm>
          <a:off x="0" y="455"/>
          <a:ext cx="3106828" cy="40816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kern="1200">
              <a:cs typeface="Arial"/>
            </a:rPr>
            <a:t>Raciocínio Diagnóstico </a:t>
          </a:r>
          <a:endParaRPr lang="pt-PT" sz="2100" kern="1200"/>
        </a:p>
      </dsp:txBody>
      <dsp:txXfrm>
        <a:off x="19928" y="20383"/>
        <a:ext cx="3066972" cy="388235"/>
      </dsp:txXfrm>
    </dsp:sp>
    <dsp:sp modelId="{A0A2E4DE-6A00-4AFF-887E-75AE6A73596F}">
      <dsp:nvSpPr>
        <dsp:cNvPr id="0" name=""/>
        <dsp:cNvSpPr/>
      </dsp:nvSpPr>
      <dsp:spPr>
        <a:xfrm>
          <a:off x="0" y="408619"/>
          <a:ext cx="11949342" cy="81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>
              <a:cs typeface="Arial"/>
            </a:rPr>
            <a:t>Este que vai dos sintomas para a causa, este que usualmente acontece no sentido contrário às arestas</a:t>
          </a:r>
          <a:r>
            <a:rPr lang="pt-PT" sz="1800" b="0" i="0" kern="1200"/>
            <a:t>;</a:t>
          </a:r>
          <a:endParaRPr lang="pt-PT" sz="1800" kern="1200"/>
        </a:p>
      </dsp:txBody>
      <dsp:txXfrm>
        <a:off x="0" y="408619"/>
        <a:ext cx="11949342" cy="816450"/>
      </dsp:txXfrm>
    </dsp:sp>
    <dsp:sp modelId="{8796F54E-77A6-479E-89DC-E5CB584028D7}">
      <dsp:nvSpPr>
        <dsp:cNvPr id="0" name=""/>
        <dsp:cNvSpPr/>
      </dsp:nvSpPr>
      <dsp:spPr>
        <a:xfrm>
          <a:off x="3106828" y="1245477"/>
          <a:ext cx="8842513" cy="408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 </a:t>
          </a:r>
        </a:p>
      </dsp:txBody>
      <dsp:txXfrm>
        <a:off x="3106828" y="1245477"/>
        <a:ext cx="8842513" cy="408163"/>
      </dsp:txXfrm>
    </dsp:sp>
    <dsp:sp modelId="{50C47037-690D-41E0-9056-F9F6990FF3A6}">
      <dsp:nvSpPr>
        <dsp:cNvPr id="0" name=""/>
        <dsp:cNvSpPr/>
      </dsp:nvSpPr>
      <dsp:spPr>
        <a:xfrm>
          <a:off x="0" y="1245477"/>
          <a:ext cx="3106828" cy="40816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kern="1200">
              <a:cs typeface="Arial"/>
            </a:rPr>
            <a:t>Raciocínio Preditivo </a:t>
          </a:r>
          <a:endParaRPr lang="pt-PT" sz="2100" kern="1200"/>
        </a:p>
      </dsp:txBody>
      <dsp:txXfrm>
        <a:off x="19928" y="1265405"/>
        <a:ext cx="3066972" cy="388235"/>
      </dsp:txXfrm>
    </dsp:sp>
    <dsp:sp modelId="{46CDB8D7-4391-46D6-82D7-947AD0D82E86}">
      <dsp:nvSpPr>
        <dsp:cNvPr id="0" name=""/>
        <dsp:cNvSpPr/>
      </dsp:nvSpPr>
      <dsp:spPr>
        <a:xfrm>
          <a:off x="0" y="1653641"/>
          <a:ext cx="11949342" cy="81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>
              <a:cs typeface="Arial"/>
            </a:rPr>
            <a:t>Raciocínio da nova informação sobre causas até novas crenças sobre os efeitos, seguindo assim a direção das arestas.</a:t>
          </a:r>
          <a:r>
            <a:rPr lang="pt-PT" sz="1800" b="1" kern="1200">
              <a:cs typeface="Arial"/>
            </a:rPr>
            <a:t> </a:t>
          </a:r>
          <a:endParaRPr lang="pt-PT" sz="1800" kern="1200"/>
        </a:p>
      </dsp:txBody>
      <dsp:txXfrm>
        <a:off x="0" y="1653641"/>
        <a:ext cx="11949342" cy="816450"/>
      </dsp:txXfrm>
    </dsp:sp>
    <dsp:sp modelId="{9ECCBC3C-C7A8-4A7A-AAC3-5F7DB1CBBEC6}">
      <dsp:nvSpPr>
        <dsp:cNvPr id="0" name=""/>
        <dsp:cNvSpPr/>
      </dsp:nvSpPr>
      <dsp:spPr>
        <a:xfrm>
          <a:off x="3106828" y="2490499"/>
          <a:ext cx="8842513" cy="408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 </a:t>
          </a:r>
        </a:p>
      </dsp:txBody>
      <dsp:txXfrm>
        <a:off x="3106828" y="2490499"/>
        <a:ext cx="8842513" cy="408163"/>
      </dsp:txXfrm>
    </dsp:sp>
    <dsp:sp modelId="{763AB4C0-0CBC-40D5-B57A-271970ACEC76}">
      <dsp:nvSpPr>
        <dsp:cNvPr id="0" name=""/>
        <dsp:cNvSpPr/>
      </dsp:nvSpPr>
      <dsp:spPr>
        <a:xfrm>
          <a:off x="0" y="2490499"/>
          <a:ext cx="3106828" cy="40816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kern="1200"/>
            <a:t>Raciocínio </a:t>
          </a:r>
          <a:r>
            <a:rPr lang="pt-PT" sz="2100" b="1" kern="1200" err="1"/>
            <a:t>Intercausal</a:t>
          </a:r>
          <a:endParaRPr lang="pt-PT" sz="2100" b="1" kern="1200"/>
        </a:p>
      </dsp:txBody>
      <dsp:txXfrm>
        <a:off x="19928" y="2510427"/>
        <a:ext cx="3066972" cy="388235"/>
      </dsp:txXfrm>
    </dsp:sp>
    <dsp:sp modelId="{B9ACDBAD-0404-4E43-8654-C909B7036DFA}">
      <dsp:nvSpPr>
        <dsp:cNvPr id="0" name=""/>
        <dsp:cNvSpPr/>
      </dsp:nvSpPr>
      <dsp:spPr>
        <a:xfrm>
          <a:off x="0" y="2898663"/>
          <a:ext cx="11949342" cy="81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/>
            <a:t>Raciocínio sobre causas mutuas de um efeito comum.</a:t>
          </a:r>
        </a:p>
      </dsp:txBody>
      <dsp:txXfrm>
        <a:off x="0" y="2898663"/>
        <a:ext cx="11949342" cy="816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BE891-F0C3-4086-88D7-3F43D8087F67}">
      <dsp:nvSpPr>
        <dsp:cNvPr id="0" name=""/>
        <dsp:cNvSpPr/>
      </dsp:nvSpPr>
      <dsp:spPr>
        <a:xfrm>
          <a:off x="0" y="3832114"/>
          <a:ext cx="1194934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CA348-B547-40B5-ACAE-79B6EEED78D9}">
      <dsp:nvSpPr>
        <dsp:cNvPr id="0" name=""/>
        <dsp:cNvSpPr/>
      </dsp:nvSpPr>
      <dsp:spPr>
        <a:xfrm>
          <a:off x="0" y="2680825"/>
          <a:ext cx="1194934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6DAE1-C6EA-436E-8DEB-A4E7FDDD44E9}">
      <dsp:nvSpPr>
        <dsp:cNvPr id="0" name=""/>
        <dsp:cNvSpPr/>
      </dsp:nvSpPr>
      <dsp:spPr>
        <a:xfrm>
          <a:off x="0" y="1529537"/>
          <a:ext cx="1194934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7B7F6-16CB-4A90-9B9F-03A7931D43DE}">
      <dsp:nvSpPr>
        <dsp:cNvPr id="0" name=""/>
        <dsp:cNvSpPr/>
      </dsp:nvSpPr>
      <dsp:spPr>
        <a:xfrm>
          <a:off x="0" y="378249"/>
          <a:ext cx="1194934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44A94-5EA5-488C-8C0B-BB317DD7F9E8}">
      <dsp:nvSpPr>
        <dsp:cNvPr id="0" name=""/>
        <dsp:cNvSpPr/>
      </dsp:nvSpPr>
      <dsp:spPr>
        <a:xfrm>
          <a:off x="3106828" y="814"/>
          <a:ext cx="8842513" cy="377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 </a:t>
          </a:r>
        </a:p>
      </dsp:txBody>
      <dsp:txXfrm>
        <a:off x="3106828" y="814"/>
        <a:ext cx="8842513" cy="377434"/>
      </dsp:txXfrm>
    </dsp:sp>
    <dsp:sp modelId="{4FD92E6F-C078-42CC-AE58-D565653F889F}">
      <dsp:nvSpPr>
        <dsp:cNvPr id="0" name=""/>
        <dsp:cNvSpPr/>
      </dsp:nvSpPr>
      <dsp:spPr>
        <a:xfrm>
          <a:off x="0" y="814"/>
          <a:ext cx="3106828" cy="37743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kern="1200"/>
            <a:t>Provas Específicas</a:t>
          </a:r>
        </a:p>
      </dsp:txBody>
      <dsp:txXfrm>
        <a:off x="18428" y="19242"/>
        <a:ext cx="3069972" cy="359006"/>
      </dsp:txXfrm>
    </dsp:sp>
    <dsp:sp modelId="{CA16B38C-EE27-4FC4-92EB-EE55F5358B87}">
      <dsp:nvSpPr>
        <dsp:cNvPr id="0" name=""/>
        <dsp:cNvSpPr/>
      </dsp:nvSpPr>
      <dsp:spPr>
        <a:xfrm>
          <a:off x="0" y="378249"/>
          <a:ext cx="11949342" cy="754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/>
            <a:t>Consideramos provas especificas se a prova for uma descoberta definitiva que um nodo </a:t>
          </a:r>
          <a:r>
            <a:rPr lang="pt-PT" sz="1800" kern="1200">
              <a:latin typeface="Cambria Math" panose="02040503050406030204" pitchFamily="18" charset="0"/>
              <a:ea typeface="Cambria Math" panose="02040503050406030204" pitchFamily="18" charset="0"/>
            </a:rPr>
            <a:t>X</a:t>
          </a:r>
          <a:r>
            <a:rPr lang="pt-PT" sz="1800" kern="1200"/>
            <a:t> tem um valor particular </a:t>
          </a:r>
          <a:r>
            <a:rPr lang="pt-PT" sz="1800" kern="1200">
              <a:latin typeface="Cambria Math" panose="02040503050406030204" pitchFamily="18" charset="0"/>
              <a:ea typeface="Cambria Math" panose="02040503050406030204" pitchFamily="18" charset="0"/>
            </a:rPr>
            <a:t>x , </a:t>
          </a:r>
          <a:r>
            <a:rPr lang="pt-PT" sz="1800" kern="1200"/>
            <a:t>escrita assim como </a:t>
          </a:r>
          <a14:m xmlns:a14="http://schemas.microsoft.com/office/drawing/2010/main">
            <m:oMath xmlns:m="http://schemas.openxmlformats.org/officeDocument/2006/math">
              <m:r>
                <a:rPr lang="pt-PT" sz="1800" b="0" i="1" kern="1200" smtClean="0">
                  <a:latin typeface="Cambria Math" panose="02040503050406030204" pitchFamily="18" charset="0"/>
                </a:rPr>
                <m:t>𝑋</m:t>
              </m:r>
              <m:r>
                <a:rPr lang="pt-PT" sz="1800" i="1" kern="1200" smtClean="0">
                  <a:latin typeface="Cambria Math" panose="02040503050406030204" pitchFamily="18" charset="0"/>
                </a:rPr>
                <m:t>=</m:t>
              </m:r>
              <m:r>
                <a:rPr lang="pt-PT" sz="1800" b="0" i="1" kern="1200" smtClean="0">
                  <a:latin typeface="Cambria Math" panose="02040503050406030204" pitchFamily="18" charset="0"/>
                </a:rPr>
                <m:t>𝑥</m:t>
              </m:r>
            </m:oMath>
          </a14:m>
          <a:r>
            <a:rPr lang="pt-PT" sz="1800" kern="1200"/>
            <a:t>;</a:t>
          </a:r>
        </a:p>
      </dsp:txBody>
      <dsp:txXfrm>
        <a:off x="0" y="378249"/>
        <a:ext cx="11949342" cy="754982"/>
      </dsp:txXfrm>
    </dsp:sp>
    <dsp:sp modelId="{8796F54E-77A6-479E-89DC-E5CB584028D7}">
      <dsp:nvSpPr>
        <dsp:cNvPr id="0" name=""/>
        <dsp:cNvSpPr/>
      </dsp:nvSpPr>
      <dsp:spPr>
        <a:xfrm>
          <a:off x="3106828" y="1152103"/>
          <a:ext cx="8842513" cy="377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 </a:t>
          </a:r>
        </a:p>
      </dsp:txBody>
      <dsp:txXfrm>
        <a:off x="3106828" y="1152103"/>
        <a:ext cx="8842513" cy="377434"/>
      </dsp:txXfrm>
    </dsp:sp>
    <dsp:sp modelId="{50C47037-690D-41E0-9056-F9F6990FF3A6}">
      <dsp:nvSpPr>
        <dsp:cNvPr id="0" name=""/>
        <dsp:cNvSpPr/>
      </dsp:nvSpPr>
      <dsp:spPr>
        <a:xfrm>
          <a:off x="0" y="1152103"/>
          <a:ext cx="3106828" cy="37743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kern="1200"/>
            <a:t>Provas</a:t>
          </a:r>
          <a:r>
            <a:rPr lang="pt-PT" sz="2100" b="1" kern="1200">
              <a:cs typeface="Arial"/>
            </a:rPr>
            <a:t> Negativas</a:t>
          </a:r>
          <a:endParaRPr lang="pt-PT" sz="2100" kern="1200"/>
        </a:p>
      </dsp:txBody>
      <dsp:txXfrm>
        <a:off x="18428" y="1170531"/>
        <a:ext cx="3069972" cy="359006"/>
      </dsp:txXfrm>
    </dsp:sp>
    <dsp:sp modelId="{46CDB8D7-4391-46D6-82D7-947AD0D82E86}">
      <dsp:nvSpPr>
        <dsp:cNvPr id="0" name=""/>
        <dsp:cNvSpPr/>
      </dsp:nvSpPr>
      <dsp:spPr>
        <a:xfrm>
          <a:off x="0" y="1529537"/>
          <a:ext cx="11949342" cy="754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>
              <a:cs typeface="Arial"/>
            </a:rPr>
            <a:t>As vezes as descobertas não são assim tão definitivas, podemos por exemplo dizer que, um nodo </a:t>
          </a:r>
          <a:r>
            <a:rPr lang="pt-PT" sz="1800" kern="1200">
              <a:latin typeface="Cambria Math" panose="02040503050406030204" pitchFamily="18" charset="0"/>
              <a:ea typeface="Cambria Math" panose="02040503050406030204" pitchFamily="18" charset="0"/>
              <a:cs typeface="Arial"/>
            </a:rPr>
            <a:t>Y</a:t>
          </a:r>
          <a:r>
            <a:rPr lang="pt-PT" sz="1800" kern="1200">
              <a:cs typeface="Arial"/>
            </a:rPr>
            <a:t> tem o valor </a:t>
          </a:r>
          <a:r>
            <a:rPr lang="pt-PT" sz="1800" kern="1200">
              <a:latin typeface="Cambria Math" panose="02040503050406030204" pitchFamily="18" charset="0"/>
              <a:ea typeface="Cambria Math" panose="02040503050406030204" pitchFamily="18" charset="0"/>
              <a:cs typeface="Arial"/>
            </a:rPr>
            <a:t>y1</a:t>
          </a:r>
          <a:r>
            <a:rPr lang="pt-PT" sz="1800" kern="1200">
              <a:cs typeface="Arial"/>
            </a:rPr>
            <a:t> ou </a:t>
          </a:r>
          <a:r>
            <a:rPr lang="pt-PT" sz="1800" kern="1200">
              <a:latin typeface="Cambria Math" panose="02040503050406030204" pitchFamily="18" charset="0"/>
              <a:ea typeface="Cambria Math" panose="02040503050406030204" pitchFamily="18" charset="0"/>
              <a:cs typeface="Arial"/>
            </a:rPr>
            <a:t>y2 </a:t>
          </a:r>
          <a:r>
            <a:rPr lang="pt-PT" sz="1800" kern="1200">
              <a:cs typeface="Arial"/>
            </a:rPr>
            <a:t>(assumindo que não existe mais nenhum valor) ou que </a:t>
          </a:r>
          <a:r>
            <a:rPr lang="pt-PT" sz="1800" kern="1200">
              <a:latin typeface="Cambria Math" panose="02040503050406030204" pitchFamily="18" charset="0"/>
              <a:ea typeface="Cambria Math" panose="02040503050406030204" pitchFamily="18" charset="0"/>
              <a:cs typeface="Arial"/>
            </a:rPr>
            <a:t>Y</a:t>
          </a:r>
          <a:r>
            <a:rPr lang="pt-PT" sz="1800" kern="1200">
              <a:cs typeface="Arial"/>
            </a:rPr>
            <a:t> não tem o estado </a:t>
          </a:r>
          <a:r>
            <a:rPr lang="pt-PT" sz="1800" kern="1200">
              <a:latin typeface="Cambria Math" panose="02040503050406030204" pitchFamily="18" charset="0"/>
              <a:ea typeface="Cambria Math" panose="02040503050406030204" pitchFamily="18" charset="0"/>
              <a:cs typeface="Arial"/>
            </a:rPr>
            <a:t>y1</a:t>
          </a:r>
          <a:r>
            <a:rPr lang="pt-PT" sz="1800" kern="1200">
              <a:cs typeface="Arial"/>
            </a:rPr>
            <a:t>;</a:t>
          </a:r>
          <a:endParaRPr lang="pt-PT" sz="1800" kern="1200">
            <a:latin typeface="+mj-lt"/>
            <a:ea typeface="Cambria Math" panose="02040503050406030204" pitchFamily="18" charset="0"/>
          </a:endParaRPr>
        </a:p>
      </dsp:txBody>
      <dsp:txXfrm>
        <a:off x="0" y="1529537"/>
        <a:ext cx="11949342" cy="754982"/>
      </dsp:txXfrm>
    </dsp:sp>
    <dsp:sp modelId="{9ECCBC3C-C7A8-4A7A-AAC3-5F7DB1CBBEC6}">
      <dsp:nvSpPr>
        <dsp:cNvPr id="0" name=""/>
        <dsp:cNvSpPr/>
      </dsp:nvSpPr>
      <dsp:spPr>
        <a:xfrm>
          <a:off x="3106828" y="2303391"/>
          <a:ext cx="8842513" cy="377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 </a:t>
          </a:r>
        </a:p>
      </dsp:txBody>
      <dsp:txXfrm>
        <a:off x="3106828" y="2303391"/>
        <a:ext cx="8842513" cy="377434"/>
      </dsp:txXfrm>
    </dsp:sp>
    <dsp:sp modelId="{763AB4C0-0CBC-40D5-B57A-271970ACEC76}">
      <dsp:nvSpPr>
        <dsp:cNvPr id="0" name=""/>
        <dsp:cNvSpPr/>
      </dsp:nvSpPr>
      <dsp:spPr>
        <a:xfrm>
          <a:off x="0" y="2303391"/>
          <a:ext cx="3106828" cy="37743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kern="1200"/>
            <a:t>Provas Virtuais</a:t>
          </a:r>
        </a:p>
      </dsp:txBody>
      <dsp:txXfrm>
        <a:off x="18428" y="2321819"/>
        <a:ext cx="3069972" cy="359006"/>
      </dsp:txXfrm>
    </dsp:sp>
    <dsp:sp modelId="{B9ACDBAD-0404-4E43-8654-C909B7036DFA}">
      <dsp:nvSpPr>
        <dsp:cNvPr id="0" name=""/>
        <dsp:cNvSpPr/>
      </dsp:nvSpPr>
      <dsp:spPr>
        <a:xfrm>
          <a:off x="0" y="2680825"/>
          <a:ext cx="11949342" cy="754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/>
            <a:t>Quando a nova informação pode ser apenas uma nova distribuição probabilística sobre </a:t>
          </a:r>
          <a:r>
            <a:rPr lang="pt-PT" sz="1800" kern="1200">
              <a:latin typeface="Cambria Math" panose="02040503050406030204" pitchFamily="18" charset="0"/>
              <a:ea typeface="Cambria Math" panose="02040503050406030204" pitchFamily="18" charset="0"/>
            </a:rPr>
            <a:t>Y</a:t>
          </a:r>
          <a:r>
            <a:rPr lang="pt-PT" sz="1800" kern="1200"/>
            <a:t>.</a:t>
          </a:r>
        </a:p>
      </dsp:txBody>
      <dsp:txXfrm>
        <a:off x="0" y="2680825"/>
        <a:ext cx="11949342" cy="754982"/>
      </dsp:txXfrm>
    </dsp:sp>
    <dsp:sp modelId="{89376263-6011-49EC-80CA-A428818CCA86}">
      <dsp:nvSpPr>
        <dsp:cNvPr id="0" name=""/>
        <dsp:cNvSpPr/>
      </dsp:nvSpPr>
      <dsp:spPr>
        <a:xfrm>
          <a:off x="3106828" y="3454679"/>
          <a:ext cx="8842513" cy="377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100" b="1" kern="1200"/>
        </a:p>
      </dsp:txBody>
      <dsp:txXfrm>
        <a:off x="3106828" y="3454679"/>
        <a:ext cx="8842513" cy="377434"/>
      </dsp:txXfrm>
    </dsp:sp>
    <dsp:sp modelId="{E2D11FB0-6B54-4203-8EB3-A025598C4A5F}">
      <dsp:nvSpPr>
        <dsp:cNvPr id="0" name=""/>
        <dsp:cNvSpPr/>
      </dsp:nvSpPr>
      <dsp:spPr>
        <a:xfrm>
          <a:off x="0" y="3454679"/>
          <a:ext cx="3106828" cy="37743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kern="1200"/>
            <a:t>Provas Prováveis</a:t>
          </a:r>
        </a:p>
      </dsp:txBody>
      <dsp:txXfrm>
        <a:off x="18428" y="3473107"/>
        <a:ext cx="3069972" cy="359006"/>
      </dsp:txXfrm>
    </dsp:sp>
    <dsp:sp modelId="{7CEE51D4-B43C-4A90-8B12-EB81C2A1A8CE}">
      <dsp:nvSpPr>
        <dsp:cNvPr id="0" name=""/>
        <dsp:cNvSpPr/>
      </dsp:nvSpPr>
      <dsp:spPr>
        <a:xfrm>
          <a:off x="0" y="3832114"/>
          <a:ext cx="11949342" cy="754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b="0" kern="1200"/>
            <a:t>Quando a prova provêm de informação que é apenas provável de ter acontecido.</a:t>
          </a:r>
        </a:p>
      </dsp:txBody>
      <dsp:txXfrm>
        <a:off x="0" y="3832114"/>
        <a:ext cx="11949342" cy="754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9BD1C-3933-40EA-8846-1F83301E603A}" type="datetimeFigureOut">
              <a:rPr lang="pt-PT" smtClean="0"/>
              <a:t>02/11/2020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43E7C-C9DF-4AEA-AF7D-12CC6A58C2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57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Para o (a)</a:t>
            </a:r>
          </a:p>
          <a:p>
            <a:r>
              <a:rPr lang="pt-PT"/>
              <a:t> -Começamos por meter o nodo de Doença, seguidamente o do raio x, como ao ter doença também aumenta a probabilidade de </a:t>
            </a:r>
            <a:r>
              <a:rPr lang="pt-PT" err="1"/>
              <a:t>tb</a:t>
            </a:r>
            <a:r>
              <a:rPr lang="pt-PT"/>
              <a:t> ter raio x criamos uma ligação entre eles, depois adicionamos o nodo de cancro, como o nodo C está dependente de  tanto o nodo D como o nodo 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9293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637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2518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P – Poluição S-Fumador C-Cancro D-Doente</a:t>
            </a:r>
          </a:p>
          <a:p>
            <a:r>
              <a:rPr lang="pt-PT" err="1"/>
              <a:t>Raciocinio</a:t>
            </a:r>
            <a:r>
              <a:rPr lang="pt-PT"/>
              <a:t> diagnóstico – observamos que o paciente está doente logo aumenta a probabilidade de ele ter cancro e estar sujeito a poluição, tentamos encontrar a causa através do efeito</a:t>
            </a:r>
          </a:p>
          <a:p>
            <a:r>
              <a:rPr lang="pt-PT" err="1"/>
              <a:t>Raciocinio</a:t>
            </a:r>
            <a:r>
              <a:rPr lang="pt-PT"/>
              <a:t> Preditivo – Sabemos que o paciente é fumador logo aumenta a probabilidade de todas as que estão dependentes dele mais as que estão dependentes das dependências</a:t>
            </a:r>
          </a:p>
          <a:p>
            <a:r>
              <a:rPr lang="pt-PT" err="1"/>
              <a:t>Intercausal</a:t>
            </a:r>
            <a:r>
              <a:rPr lang="pt-PT"/>
              <a:t> -  Temos duas causa principais a Poluição e Fumar, usualmente elas são independentes uma da outra, contundo se aprendermos que o paciente tem cancro isso irá aumentar a probabilidade de ambas as causas. Mas supomos que seguidamente descobrimos que ele também é fumador, sendo assim vai baixar a probabilidade de ele ter estado exposto à poluição, pois ele ser fumador pode explicar ele ter cancro. Ou seja, apesar de ambas as causas serem aparentemente independentes no inicio, saber que uma aconteceu pode diminuir a probabilidade da outra pois cria uma alternativa.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3766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0480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4899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Para o (a)</a:t>
            </a:r>
          </a:p>
          <a:p>
            <a:r>
              <a:rPr lang="pt-PT"/>
              <a:t> -Começamos por meter o nodo de Doença, seguidamente o do raio x, como ao ter doença também aumenta a probabilidade de </a:t>
            </a:r>
            <a:r>
              <a:rPr lang="pt-PT" err="1"/>
              <a:t>tb</a:t>
            </a:r>
            <a:r>
              <a:rPr lang="pt-PT"/>
              <a:t> ter raio x criamos uma ligação entre eles, depois adicionamos o nodo de cancro, como o nodo C está dependente de tanto o nodo D como o nodo X criamos uma ligação entre eles, depois ao adicionar o nodo P e nodo S a situação  é similar mas como o nodo D e X não tem uma ligação direta com o nodo P e S não temos de criar a ligação entre eles, ao contrário do que se </a:t>
            </a:r>
            <a:r>
              <a:rPr lang="pt-PT" err="1"/>
              <a:t>ve</a:t>
            </a:r>
            <a:r>
              <a:rPr lang="pt-PT"/>
              <a:t> no caso b;</a:t>
            </a:r>
          </a:p>
          <a:p>
            <a:r>
              <a:rPr lang="pt-PT"/>
              <a:t>No caso b como pomos a poluição como o terceiro nodo é a poluição irá criar umas arestas extra, devido a por exemplo, o nodo do raio X não ter ligação de cancro para fumador logo temos de fazer uma ligação extra.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9529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43E7C-C9DF-4AEA-AF7D-12CC6A58C2B9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480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Sent to Back</a:t>
            </a:r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Bring to Front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Sent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Sent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4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0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0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581275" y="2048337"/>
            <a:ext cx="561057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cs typeface="Arial" pitchFamily="34" charset="0"/>
              </a:rPr>
              <a:t>Redes</a:t>
            </a:r>
            <a:endParaRPr lang="en-GB" sz="5400"/>
          </a:p>
          <a:p>
            <a:r>
              <a:rPr lang="en-US" altLang="ko-KR" sz="5400" err="1">
                <a:solidFill>
                  <a:schemeClr val="bg1"/>
                </a:solidFill>
                <a:cs typeface="Arial" pitchFamily="34" charset="0"/>
              </a:rPr>
              <a:t>Bayesianas</a:t>
            </a:r>
            <a:endParaRPr lang="ko-KR" altLang="en-US" sz="54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535543" y="3590213"/>
            <a:ext cx="5610509" cy="180049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1850">
                <a:solidFill>
                  <a:schemeClr val="bg1"/>
                </a:solidFill>
                <a:cs typeface="Arial"/>
              </a:rPr>
              <a:t>Grupo 2</a:t>
            </a:r>
          </a:p>
          <a:p>
            <a:endParaRPr lang="en-US" altLang="ko-KR" sz="1850">
              <a:solidFill>
                <a:schemeClr val="bg1"/>
              </a:solidFill>
              <a:cs typeface="Arial"/>
            </a:endParaRPr>
          </a:p>
          <a:p>
            <a:endParaRPr lang="en-US" altLang="ko-KR" sz="1850">
              <a:solidFill>
                <a:schemeClr val="bg1"/>
              </a:solidFill>
              <a:cs typeface="Arial"/>
            </a:endParaRPr>
          </a:p>
          <a:p>
            <a:r>
              <a:rPr lang="en-US" altLang="ko-KR" sz="1850" err="1">
                <a:solidFill>
                  <a:schemeClr val="bg1"/>
                </a:solidFill>
                <a:cs typeface="Arial"/>
              </a:rPr>
              <a:t>Mestrado</a:t>
            </a:r>
            <a:r>
              <a:rPr lang="en-US" altLang="ko-KR" sz="1850">
                <a:solidFill>
                  <a:schemeClr val="bg1"/>
                </a:solidFill>
                <a:cs typeface="Arial"/>
              </a:rPr>
              <a:t> </a:t>
            </a:r>
            <a:r>
              <a:rPr lang="en-US" altLang="ko-KR" sz="1850" err="1">
                <a:solidFill>
                  <a:schemeClr val="bg1"/>
                </a:solidFill>
                <a:cs typeface="Arial"/>
              </a:rPr>
              <a:t>em</a:t>
            </a:r>
            <a:r>
              <a:rPr lang="en-US" altLang="ko-KR" sz="1850">
                <a:solidFill>
                  <a:schemeClr val="bg1"/>
                </a:solidFill>
                <a:cs typeface="Arial"/>
              </a:rPr>
              <a:t> </a:t>
            </a:r>
            <a:r>
              <a:rPr lang="en-US" altLang="ko-KR" sz="1850" err="1">
                <a:solidFill>
                  <a:schemeClr val="bg1"/>
                </a:solidFill>
                <a:cs typeface="Arial"/>
              </a:rPr>
              <a:t>Engenharia</a:t>
            </a:r>
            <a:r>
              <a:rPr lang="en-US" altLang="ko-KR" sz="1850">
                <a:solidFill>
                  <a:schemeClr val="bg1"/>
                </a:solidFill>
                <a:cs typeface="Arial"/>
              </a:rPr>
              <a:t> </a:t>
            </a:r>
            <a:r>
              <a:rPr lang="en-US" altLang="ko-KR" sz="1850" err="1">
                <a:solidFill>
                  <a:schemeClr val="bg1"/>
                </a:solidFill>
                <a:cs typeface="Arial"/>
              </a:rPr>
              <a:t>Informática</a:t>
            </a:r>
            <a:r>
              <a:rPr lang="en-US" altLang="ko-KR" sz="1850">
                <a:solidFill>
                  <a:schemeClr val="bg1"/>
                </a:solidFill>
                <a:cs typeface="Arial"/>
              </a:rPr>
              <a:t> 2020/2021</a:t>
            </a:r>
          </a:p>
          <a:p>
            <a:r>
              <a:rPr lang="en-US" altLang="ko-KR" sz="1850" err="1">
                <a:solidFill>
                  <a:schemeClr val="bg1"/>
                </a:solidFill>
                <a:cs typeface="Arial"/>
              </a:rPr>
              <a:t>Aprendizagem</a:t>
            </a:r>
            <a:r>
              <a:rPr lang="en-US" altLang="ko-KR" sz="1850">
                <a:solidFill>
                  <a:schemeClr val="bg1"/>
                </a:solidFill>
                <a:cs typeface="Arial"/>
              </a:rPr>
              <a:t> </a:t>
            </a:r>
            <a:r>
              <a:rPr lang="en-US" altLang="ko-KR" sz="1850" err="1">
                <a:solidFill>
                  <a:schemeClr val="bg1"/>
                </a:solidFill>
                <a:cs typeface="Arial"/>
              </a:rPr>
              <a:t>Automática</a:t>
            </a:r>
            <a:endParaRPr lang="en-US" altLang="ko-KR" sz="1850">
              <a:solidFill>
                <a:schemeClr val="bg1"/>
              </a:solidFill>
              <a:cs typeface="Arial"/>
            </a:endParaRPr>
          </a:p>
          <a:p>
            <a:r>
              <a:rPr lang="en-US" altLang="ko-KR" sz="1850">
                <a:solidFill>
                  <a:schemeClr val="bg1"/>
                </a:solidFill>
                <a:cs typeface="Arial"/>
              </a:rPr>
              <a:t>Professor </a:t>
            </a:r>
            <a:r>
              <a:rPr lang="en-US" altLang="ko-KR" sz="1850" err="1">
                <a:solidFill>
                  <a:schemeClr val="bg1"/>
                </a:solidFill>
                <a:cs typeface="Arial"/>
              </a:rPr>
              <a:t>Doutor</a:t>
            </a:r>
            <a:r>
              <a:rPr lang="en-US" altLang="ko-KR" sz="1850">
                <a:solidFill>
                  <a:schemeClr val="bg1"/>
                </a:solidFill>
                <a:cs typeface="Arial"/>
              </a:rPr>
              <a:t> Paulo </a:t>
            </a:r>
            <a:r>
              <a:rPr lang="en-US" altLang="ko-KR" sz="1850" err="1">
                <a:solidFill>
                  <a:schemeClr val="bg1"/>
                </a:solidFill>
                <a:cs typeface="Arial"/>
              </a:rPr>
              <a:t>Fazendeiro</a:t>
            </a:r>
            <a:endParaRPr lang="en-US" altLang="ko-KR" sz="1850">
              <a:solidFill>
                <a:schemeClr val="bg1"/>
              </a:solidFill>
              <a:cs typeface="Arial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83976"/>
            <a:ext cx="5407169" cy="3876759"/>
            <a:chOff x="2491486" y="2154082"/>
            <a:chExt cx="4802412" cy="344316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6207" y="2565662"/>
              <a:ext cx="3591640" cy="768191"/>
              <a:chOff x="4298394" y="3045618"/>
              <a:chExt cx="3591640" cy="768191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1116" y="3792900"/>
              <a:ext cx="3591640" cy="768191"/>
              <a:chOff x="4298394" y="3045618"/>
              <a:chExt cx="3591640" cy="768191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18400" y="2183378"/>
              <a:ext cx="2675401" cy="572224"/>
              <a:chOff x="4298394" y="3045618"/>
              <a:chExt cx="3591640" cy="768191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67975" y="2332275"/>
              <a:ext cx="3501920" cy="1194157"/>
              <a:chOff x="7533182" y="1351307"/>
              <a:chExt cx="4265295" cy="1454468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48906" y="5006587"/>
              <a:ext cx="2675401" cy="572224"/>
              <a:chOff x="4298394" y="3045618"/>
              <a:chExt cx="3591640" cy="768191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73588" y="2154082"/>
              <a:ext cx="2920310" cy="3443167"/>
              <a:chOff x="5269706" y="2450306"/>
              <a:chExt cx="1654493" cy="195072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2D456E-2508-704B-AC90-19C742024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0" y="132886"/>
            <a:ext cx="1629237" cy="162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/>
                <a:cs typeface="Arial"/>
              </a:rPr>
              <a:t>Probabilidades Condicionais</a:t>
            </a:r>
            <a:endParaRPr lang="pt-PT" b="1" i="1">
              <a:latin typeface="Calibri Ligh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40CB3-E534-4713-894D-3DDDFC63FAB1}"/>
              </a:ext>
            </a:extLst>
          </p:cNvPr>
          <p:cNvSpPr txBox="1"/>
          <p:nvPr/>
        </p:nvSpPr>
        <p:spPr>
          <a:xfrm>
            <a:off x="106532" y="994300"/>
            <a:ext cx="11949343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>
                <a:latin typeface="Calibri"/>
                <a:cs typeface="Calibri"/>
              </a:rPr>
              <a:t>O próximo passo na construção da rede </a:t>
            </a:r>
            <a:r>
              <a:rPr lang="pt-PT" sz="2000" i="1" err="1">
                <a:latin typeface="Calibri"/>
                <a:cs typeface="Calibri"/>
              </a:rPr>
              <a:t>Bayesiana</a:t>
            </a:r>
            <a:r>
              <a:rPr lang="pt-PT" sz="2000" i="1">
                <a:latin typeface="Calibri"/>
                <a:cs typeface="Calibri"/>
              </a:rPr>
              <a:t> </a:t>
            </a:r>
            <a:r>
              <a:rPr lang="pt-PT" sz="2000">
                <a:latin typeface="Calibri"/>
                <a:cs typeface="Calibri"/>
              </a:rPr>
              <a:t>é </a:t>
            </a:r>
            <a:r>
              <a:rPr lang="pt-PT" sz="2000" b="1">
                <a:latin typeface="Calibri"/>
                <a:cs typeface="Calibri"/>
              </a:rPr>
              <a:t>quantificar as relações entre cada nodo unido por uma aresta:</a:t>
            </a:r>
            <a:endParaRPr lang="pt-PT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b="1">
              <a:latin typeface="Calibri"/>
              <a:cs typeface="Calibri"/>
            </a:endParaRPr>
          </a:p>
          <a:p>
            <a:pPr marL="800044" lvl="1" indent="-342900">
              <a:buFont typeface="Arial"/>
              <a:buChar char="•"/>
            </a:pPr>
            <a:r>
              <a:rPr lang="pt-PT" sz="2000">
                <a:latin typeface="Calibri"/>
                <a:cs typeface="Calibri"/>
              </a:rPr>
              <a:t>Especificação da probabilidade condicional de cada nodo</a:t>
            </a:r>
            <a:r>
              <a:rPr lang="pt-PT" sz="2000" b="1">
                <a:latin typeface="Calibri"/>
                <a:cs typeface="Calibri"/>
              </a:rPr>
              <a:t>.</a:t>
            </a:r>
          </a:p>
          <a:p>
            <a:pPr marL="800044" lvl="1" indent="-342900">
              <a:buFont typeface="Arial"/>
              <a:buChar char="•"/>
            </a:pPr>
            <a:endParaRPr lang="pt-PT" sz="2000" b="1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pt-PT" sz="2000" b="1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>
                <a:latin typeface="Calibri"/>
                <a:cs typeface="Calibri"/>
              </a:rPr>
              <a:t>O resultado desta quantificação é uma </a:t>
            </a:r>
            <a:r>
              <a:rPr lang="pt-PT" sz="2000" b="1">
                <a:latin typeface="Calibri"/>
                <a:cs typeface="Calibri"/>
              </a:rPr>
              <a:t>Tabela de Probabilidades Condicionais (TPC).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79947369-C08F-544D-BE24-1CA185F9E6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8528299"/>
                  </p:ext>
                </p:extLst>
              </p:nvPr>
            </p:nvGraphicFramePr>
            <p:xfrm>
              <a:off x="2631953" y="4297101"/>
              <a:ext cx="3464046" cy="111252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904649">
                      <a:extLst>
                        <a:ext uri="{9D8B030D-6E8A-4147-A177-3AD203B41FA5}">
                          <a16:colId xmlns:a16="http://schemas.microsoft.com/office/drawing/2014/main" val="2584034169"/>
                        </a:ext>
                      </a:extLst>
                    </a:gridCol>
                    <a:gridCol w="2559397">
                      <a:extLst>
                        <a:ext uri="{9D8B030D-6E8A-4147-A177-3AD203B41FA5}">
                          <a16:colId xmlns:a16="http://schemas.microsoft.com/office/drawing/2014/main" val="21368136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𝑨𝒍𝒂𝒓𝒎𝒆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𝑴𝒂𝒓𝒊𝒂𝑳𝒊𝒈𝒂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𝑨𝒍𝒂𝒓𝒎𝒆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0011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41327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222198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79947369-C08F-544D-BE24-1CA185F9E6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8528299"/>
                  </p:ext>
                </p:extLst>
              </p:nvPr>
            </p:nvGraphicFramePr>
            <p:xfrm>
              <a:off x="2631953" y="4297101"/>
              <a:ext cx="3464046" cy="111252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904649">
                      <a:extLst>
                        <a:ext uri="{9D8B030D-6E8A-4147-A177-3AD203B41FA5}">
                          <a16:colId xmlns:a16="http://schemas.microsoft.com/office/drawing/2014/main" val="2584034169"/>
                        </a:ext>
                      </a:extLst>
                    </a:gridCol>
                    <a:gridCol w="2559397">
                      <a:extLst>
                        <a:ext uri="{9D8B030D-6E8A-4147-A177-3AD203B41FA5}">
                          <a16:colId xmlns:a16="http://schemas.microsoft.com/office/drawing/2014/main" val="21368136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283221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476" r="-476" b="-2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0011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8387" r="-283221" b="-1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41327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1639" r="-283221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222198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FD0144B-F8E7-4B46-881E-3BA89D6830CB}"/>
                  </a:ext>
                </a:extLst>
              </p:cNvPr>
              <p:cNvSpPr/>
              <p:nvPr/>
            </p:nvSpPr>
            <p:spPr>
              <a:xfrm>
                <a:off x="9343806" y="3616932"/>
                <a:ext cx="1134319" cy="100993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𝐴𝑙𝑎𝑟𝑚𝑒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FD0144B-F8E7-4B46-881E-3BA89D6830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06" y="3616932"/>
                <a:ext cx="1134319" cy="100993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1289EA-E5E8-6E44-8252-02B590F346D5}"/>
                  </a:ext>
                </a:extLst>
              </p:cNvPr>
              <p:cNvSpPr/>
              <p:nvPr/>
            </p:nvSpPr>
            <p:spPr>
              <a:xfrm>
                <a:off x="6981801" y="4712220"/>
                <a:ext cx="1217592" cy="111251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𝑀𝑎𝑟𝑖𝑎𝐿𝑖𝑔𝑎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1289EA-E5E8-6E44-8252-02B590F34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801" y="4712220"/>
                <a:ext cx="1217592" cy="1112519"/>
              </a:xfrm>
              <a:prstGeom prst="ellipse">
                <a:avLst/>
              </a:prstGeom>
              <a:blipFill>
                <a:blip r:embed="rId4"/>
                <a:stretch>
                  <a:fillRect l="-5941" r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>
            <a:extLst>
              <a:ext uri="{FF2B5EF4-FFF2-40B4-BE49-F238E27FC236}">
                <a16:creationId xmlns:a16="http://schemas.microsoft.com/office/drawing/2014/main" id="{4539EAB4-EA4F-904C-BD6F-FDD2F4ADFB4D}"/>
              </a:ext>
            </a:extLst>
          </p:cNvPr>
          <p:cNvSpPr/>
          <p:nvPr/>
        </p:nvSpPr>
        <p:spPr>
          <a:xfrm rot="3198174">
            <a:off x="8656089" y="4014143"/>
            <a:ext cx="263485" cy="149078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6468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/>
                <a:cs typeface="Arial"/>
              </a:rPr>
              <a:t>Probabilidades Condicionais</a:t>
            </a:r>
            <a:endParaRPr lang="pt-PT" b="1" i="1">
              <a:latin typeface="Calibri Light"/>
              <a:cs typeface="Calibri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2C0771-9B65-C74A-A2BC-A3FDB7C47288}"/>
              </a:ext>
            </a:extLst>
          </p:cNvPr>
          <p:cNvSpPr/>
          <p:nvPr/>
        </p:nvSpPr>
        <p:spPr>
          <a:xfrm>
            <a:off x="3562597" y="3429000"/>
            <a:ext cx="5070764" cy="1523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340CB3-E534-4713-894D-3DDDFC63FAB1}"/>
                  </a:ext>
                </a:extLst>
              </p:cNvPr>
              <p:cNvSpPr txBox="1"/>
              <p:nvPr/>
            </p:nvSpPr>
            <p:spPr>
              <a:xfrm>
                <a:off x="106532" y="994300"/>
                <a:ext cx="11949343" cy="462594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PT" sz="2000">
                    <a:latin typeface="Calibri"/>
                    <a:cs typeface="Calibri"/>
                  </a:rPr>
                  <a:t>Para cada nodo é necessário considerar todas as combinações de valores para esse nodo.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PT" sz="200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PT" sz="2000">
                    <a:latin typeface="Calibri"/>
                    <a:cs typeface="Calibri"/>
                  </a:rPr>
                  <a:t>A cada combinação chama-se uma </a:t>
                </a:r>
                <a:r>
                  <a:rPr lang="pt-PT" sz="2000" b="1">
                    <a:latin typeface="Calibri"/>
                    <a:cs typeface="Calibri"/>
                  </a:rPr>
                  <a:t>instância </a:t>
                </a:r>
                <a:r>
                  <a:rPr lang="pt-PT" sz="2000">
                    <a:latin typeface="Calibri"/>
                    <a:cs typeface="Calibri"/>
                  </a:rPr>
                  <a:t>do conjunto pai.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PT" sz="200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PT" sz="2000">
                    <a:latin typeface="Calibri"/>
                    <a:cs typeface="Calibri"/>
                  </a:rPr>
                  <a:t>Para cada instância é necessário especificar a probabilidade do filho obter os valores do pai.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PT" sz="200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PT" sz="2000">
                    <a:latin typeface="Calibri"/>
                    <a:cs typeface="Calibri"/>
                  </a:rPr>
                  <a:t>A probabilidade conjunta para todas as variáveis será obtida com: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PT" sz="2000">
                  <a:latin typeface="Calibri"/>
                  <a:cs typeface="Calibri"/>
                </a:endParaRPr>
              </a:p>
              <a:p>
                <a:endParaRPr lang="pt-PT" sz="2000">
                  <a:latin typeface="Calibri"/>
                  <a:cs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ctrlPr>
                            <a:rPr lang="pt-PT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PT" sz="20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PT" sz="20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pt-PT" sz="20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pt-PT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pt-PT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𝑛</m:t>
                          </m:r>
                        </m:sup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𝑃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(</m:t>
                          </m:r>
                          <m:sSub>
                            <m:sSubPr>
                              <m:ctrlPr>
                                <a:rPr lang="pt-PT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  <m:r>
                            <a:rPr lang="pt-PT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|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𝑃𝑎𝑖𝑠</m:t>
                          </m:r>
                          <m:d>
                            <m:dPr>
                              <m:ctrlPr>
                                <a:rPr lang="pt-PT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0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PT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PT" sz="2000">
                  <a:latin typeface="Calibri"/>
                  <a:cs typeface="Calibri"/>
                </a:endParaRPr>
              </a:p>
              <a:p>
                <a:endParaRPr lang="pt-PT" sz="2000">
                  <a:latin typeface="Calibri"/>
                  <a:cs typeface="Calibri"/>
                </a:endParaRPr>
              </a:p>
              <a:p>
                <a:endParaRPr lang="pt-PT" sz="2000">
                  <a:latin typeface="Calibri"/>
                  <a:cs typeface="Calibri"/>
                </a:endParaRPr>
              </a:p>
              <a:p>
                <a:r>
                  <a:rPr lang="pt-PT" sz="2000">
                    <a:latin typeface="Calibri"/>
                    <a:cs typeface="Calibri"/>
                  </a:rPr>
                  <a:t>Onde 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r>
                          <a:rPr lang="pt-PT" sz="2000" i="1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pt-PT" sz="2000" i="1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sz="2000">
                    <a:latin typeface="Calibri"/>
                    <a:cs typeface="Calibri"/>
                  </a:rPr>
                  <a:t> representam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</m:e>
                      <m:sub>
                        <m:r>
                          <a:rPr lang="pt-PT" sz="2000" b="0" i="1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pt-PT" sz="200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pt-PT" sz="2000" b="0" i="1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sSub>
                      <m:sSubPr>
                        <m:ctrlPr>
                          <a:rPr lang="pt-PT" sz="20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pt-PT" sz="2000" b="0" i="1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PT" sz="2000">
                    <a:latin typeface="Calibri"/>
                    <a:cs typeface="Calibri"/>
                  </a:rPr>
                  <a:t>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340CB3-E534-4713-894D-3DDDFC63F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2" y="994300"/>
                <a:ext cx="11949343" cy="4625946"/>
              </a:xfrm>
              <a:prstGeom prst="rect">
                <a:avLst/>
              </a:prstGeom>
              <a:blipFill>
                <a:blip r:embed="rId2"/>
                <a:stretch>
                  <a:fillRect l="-510" t="-659"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4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/>
                <a:cs typeface="Arial"/>
              </a:rPr>
              <a:t>Probabilidades Condicionais</a:t>
            </a:r>
            <a:endParaRPr lang="pt-PT" b="1" i="1">
              <a:latin typeface="Calibri Ligh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40CB3-E534-4713-894D-3DDDFC63FAB1}"/>
              </a:ext>
            </a:extLst>
          </p:cNvPr>
          <p:cNvSpPr txBox="1"/>
          <p:nvPr/>
        </p:nvSpPr>
        <p:spPr>
          <a:xfrm>
            <a:off x="106532" y="994300"/>
            <a:ext cx="1194934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pt-PT" sz="2000" b="1">
              <a:latin typeface="Calibri"/>
              <a:cs typeface="Calibri"/>
            </a:endParaRPr>
          </a:p>
        </p:txBody>
      </p:sp>
      <p:pic>
        <p:nvPicPr>
          <p:cNvPr id="3" name="Picture 27">
            <a:extLst>
              <a:ext uri="{FF2B5EF4-FFF2-40B4-BE49-F238E27FC236}">
                <a16:creationId xmlns:a16="http://schemas.microsoft.com/office/drawing/2014/main" id="{2B0F6081-6EFA-4B0F-BDD7-0BE71D2CD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310" y="1059654"/>
            <a:ext cx="8079644" cy="38815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98B1AAF-2956-4B1E-AA09-BDBC096D0A48}"/>
                  </a:ext>
                </a:extLst>
              </p:cNvPr>
              <p:cNvSpPr txBox="1"/>
              <p:nvPr/>
            </p:nvSpPr>
            <p:spPr>
              <a:xfrm>
                <a:off x="109268" y="1992701"/>
                <a:ext cx="3907766" cy="286232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PT">
                    <a:cs typeface="Arial"/>
                  </a:rPr>
                  <a:t>O nodo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𝐴𝑙𝑎𝑟𝑚𝑒</m:t>
                    </m:r>
                  </m:oMath>
                </a14:m>
                <a:r>
                  <a:rPr lang="pt-PT" i="1">
                    <a:cs typeface="Arial"/>
                  </a:rPr>
                  <a:t> </a:t>
                </a:r>
                <a:r>
                  <a:rPr lang="pt-PT">
                    <a:cs typeface="Arial"/>
                  </a:rPr>
                  <a:t>tem como pais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𝑠𝑠𝑎𝑙𝑡𝑜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>
                    <a:cs typeface="Arial"/>
                  </a:rPr>
                  <a:t>e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  <a:cs typeface="Arial"/>
                      </a:rPr>
                      <m:t>𝑇𝑟𝑒𝑚𝑜𝑟𝑇𝑒𝑟𝑟𝑎</m:t>
                    </m:r>
                  </m:oMath>
                </a14:m>
                <a:r>
                  <a:rPr lang="pt-PT" i="1">
                    <a:cs typeface="Arial"/>
                  </a:rPr>
                  <a:t>;</a:t>
                </a:r>
                <a:endParaRPr lang="pt-PT"/>
              </a:p>
              <a:p>
                <a:pPr marL="285750" indent="-285750">
                  <a:buFont typeface="Arial"/>
                  <a:buChar char="•"/>
                </a:pPr>
                <a:endParaRPr lang="pt-PT" i="1">
                  <a:cs typeface="Arial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pt-PT">
                    <a:cs typeface="Arial"/>
                  </a:rPr>
                  <a:t>A tabela especifica a probabilidade do alarme tocar para cada um dos casos;</a:t>
                </a:r>
              </a:p>
              <a:p>
                <a:pPr marL="285750" indent="-285750">
                  <a:buFont typeface="Arial"/>
                  <a:buChar char="•"/>
                </a:pPr>
                <a:endParaRPr lang="pt-PT">
                  <a:cs typeface="Arial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pt-PT">
                    <a:cs typeface="Arial"/>
                  </a:rPr>
                  <a:t>A probabilidade do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𝐴𝑙𝑎𝑟𝑚𝑒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>
                    <a:cs typeface="Arial"/>
                  </a:rPr>
                  <a:t>não tocar é dada implicitamente ao subtrair cada valor da tabela a 1.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98B1AAF-2956-4B1E-AA09-BDBC096D0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68" y="1992701"/>
                <a:ext cx="3907766" cy="2862322"/>
              </a:xfrm>
              <a:prstGeom prst="rect">
                <a:avLst/>
              </a:prstGeom>
              <a:blipFill>
                <a:blip r:embed="rId3"/>
                <a:stretch>
                  <a:fillRect l="-1092" t="-1279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93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/>
                <a:cs typeface="Arial"/>
              </a:rPr>
              <a:t>Probabilidades Condicionais</a:t>
            </a:r>
            <a:endParaRPr lang="pt-PT" b="1" i="1">
              <a:latin typeface="Calibri Ligh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40CB3-E534-4713-894D-3DDDFC63FAB1}"/>
              </a:ext>
            </a:extLst>
          </p:cNvPr>
          <p:cNvSpPr txBox="1"/>
          <p:nvPr/>
        </p:nvSpPr>
        <p:spPr>
          <a:xfrm>
            <a:off x="106532" y="994300"/>
            <a:ext cx="1194934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pt-PT" sz="2000" b="1">
              <a:latin typeface="Calibri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8B1AAF-2956-4B1E-AA09-BDBC096D0A48}"/>
              </a:ext>
            </a:extLst>
          </p:cNvPr>
          <p:cNvSpPr txBox="1"/>
          <p:nvPr/>
        </p:nvSpPr>
        <p:spPr>
          <a:xfrm>
            <a:off x="109268" y="1201946"/>
            <a:ext cx="1197346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>
                <a:cs typeface="Arial"/>
              </a:rPr>
              <a:t>Exemplo:</a:t>
            </a:r>
          </a:p>
          <a:p>
            <a:endParaRPr lang="pt-PT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PT">
                <a:cs typeface="Arial"/>
              </a:rPr>
              <a:t>Encontrar a probabilidade de o alarme tocar sem ter havido assalto nem tremor de Terra e o João e a Maria ligarem a avisar que o alarme tocou: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A03B8C9-A442-0641-B7F0-3A0F259C5D0B}"/>
                  </a:ext>
                </a:extLst>
              </p:cNvPr>
              <p:cNvSpPr/>
              <p:nvPr/>
            </p:nvSpPr>
            <p:spPr>
              <a:xfrm>
                <a:off x="151458" y="3105226"/>
                <a:ext cx="1185949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  <a:cs typeface="Arial"/>
                        </a:rPr>
                        <m:t>𝑃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𝐽𝑜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ã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𝑜𝐿𝑖𝑔𝑎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, 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𝑀𝑎𝑟𝑖𝑎𝐿𝑖𝑔𝑎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𝐴𝑙𝑎𝑟𝑚𝑒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,¬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𝐴𝑠𝑠𝑎𝑙𝑡𝑜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,¬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𝑇𝑟𝑒𝑚𝑜𝑟𝑇𝑒𝑟𝑟𝑎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</m:oMath>
                  </m:oMathPara>
                </a14:m>
                <a:endParaRPr lang="pt-PT">
                  <a:cs typeface="Arial"/>
                </a:endParaRPr>
              </a:p>
              <a:p>
                <a:endParaRPr lang="pt-PT"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  <a:cs typeface="Arial"/>
                        </a:rPr>
                        <m:t>𝑃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𝐽𝑜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ã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𝑜𝐿𝑖𝑔𝑎</m:t>
                          </m:r>
                        </m:e>
                        <m:e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𝐴𝑙𝑎𝑟𝑚𝑒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  <a:cs typeface="Arial"/>
                        </a:rPr>
                        <m:t>𝑃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𝑀𝑎𝑟𝑖𝑎𝐿𝑖𝑔𝑎</m:t>
                          </m:r>
                        </m:e>
                        <m:e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𝐴𝑙𝑎𝑟𝑚𝑒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  <a:cs typeface="Arial"/>
                        </a:rPr>
                        <m:t>𝑃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𝐴𝑙𝑎𝑟𝑚𝑒</m:t>
                          </m:r>
                        </m:e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¬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𝐴𝑠𝑠𝑎𝑙𝑡𝑜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,¬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𝑇𝑟𝑒𝑚𝑜𝑟𝑇𝑒𝑟𝑟𝑎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  <a:cs typeface="Arial"/>
                        </a:rPr>
                        <m:t>𝑃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¬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𝐴𝑠𝑠𝑎𝑙𝑡𝑜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  <a:cs typeface="Arial"/>
                        </a:rPr>
                        <m:t>𝑃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¬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cs typeface="Arial"/>
                            </a:rPr>
                            <m:t>𝑇𝑟𝑒𝑚𝑜𝑟𝑇𝑒𝑟𝑟𝑎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</m:oMath>
                  </m:oMathPara>
                </a14:m>
                <a:endParaRPr lang="pt-PT">
                  <a:cs typeface="Arial"/>
                </a:endParaRPr>
              </a:p>
              <a:p>
                <a:endParaRPr lang="pt-PT"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  <a:cs typeface="Arial"/>
                        </a:rPr>
                        <m:t>0.9 ×</m:t>
                      </m:r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0.7 ×0.001 ×0.999 ×0.998</m:t>
                      </m:r>
                      <m:r>
                        <a:rPr lang="pt-PT" i="1">
                          <a:latin typeface="Cambria Math" panose="02040503050406030204" pitchFamily="18" charset="0"/>
                          <a:cs typeface="Arial"/>
                        </a:rPr>
                        <m:t>=0.000628</m:t>
                      </m:r>
                    </m:oMath>
                  </m:oMathPara>
                </a14:m>
                <a:endParaRPr lang="pt-PT">
                  <a:cs typeface="Arial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A03B8C9-A442-0641-B7F0-3A0F259C5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58" y="3105226"/>
                <a:ext cx="11859490" cy="1477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46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/>
                <a:cs typeface="Arial"/>
              </a:rPr>
              <a:t>Cadeias Causais</a:t>
            </a:r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E326F00-4C54-471E-B530-7ED9F799FCD0}"/>
                  </a:ext>
                </a:extLst>
              </p:cNvPr>
              <p:cNvSpPr txBox="1"/>
              <p:nvPr/>
            </p:nvSpPr>
            <p:spPr>
              <a:xfrm>
                <a:off x="-5751" y="1230702"/>
                <a:ext cx="12203501" cy="135421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PT" sz="2000">
                    <a:cs typeface="Arial"/>
                  </a:rPr>
                  <a:t>Cadeias causais originam independência condicional, definida por:</a:t>
                </a:r>
              </a:p>
              <a:p>
                <a:pPr marL="285750" indent="-285750">
                  <a:buFont typeface="Arial"/>
                  <a:buChar char="•"/>
                </a:pPr>
                <a:endParaRPr lang="pt-PT" sz="2000"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b="0" i="1" smtClean="0">
                          <a:latin typeface="Cambria Math" panose="02040503050406030204" pitchFamily="18" charset="0"/>
                          <a:cs typeface="Arial"/>
                        </a:rPr>
                        <m:t>𝑃</m:t>
                      </m:r>
                      <m:d>
                        <m:dPr>
                          <m:ctrlPr>
                            <a:rPr lang="pt-PT" sz="24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𝐶</m:t>
                          </m:r>
                        </m:e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𝐴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∩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𝐵</m:t>
                          </m:r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𝑃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𝐶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|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𝐵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pt-PT" sz="2400">
                  <a:cs typeface="Arial"/>
                </a:endParaRPr>
              </a:p>
              <a:p>
                <a:endParaRPr lang="pt-PT">
                  <a:cs typeface="Arial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E326F00-4C54-471E-B530-7ED9F799F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51" y="1230702"/>
                <a:ext cx="12203501" cy="1354217"/>
              </a:xfrm>
              <a:prstGeom prst="rect">
                <a:avLst/>
              </a:prstGeom>
              <a:blipFill>
                <a:blip r:embed="rId3"/>
                <a:stretch>
                  <a:fillRect l="-450" t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D6D232EB-38A9-41E2-A03F-8B8734D26E51}"/>
              </a:ext>
            </a:extLst>
          </p:cNvPr>
          <p:cNvSpPr txBox="1"/>
          <p:nvPr/>
        </p:nvSpPr>
        <p:spPr>
          <a:xfrm>
            <a:off x="65236" y="3975879"/>
            <a:ext cx="1220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PT"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2A270F7-8263-46A3-AACF-77A29CD0330A}"/>
                  </a:ext>
                </a:extLst>
              </p:cNvPr>
              <p:cNvSpPr txBox="1"/>
              <p:nvPr/>
            </p:nvSpPr>
            <p:spPr>
              <a:xfrm>
                <a:off x="27496" y="2830377"/>
                <a:ext cx="12117237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PT" sz="2000"/>
                  <a:t>A probabilidade de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pt-PT" sz="2000"/>
                  <a:t> dado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PT" sz="2000"/>
                  <a:t> é equivalente à probabilidade de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pt-PT" sz="2000"/>
                  <a:t> dado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PT" sz="2000"/>
                  <a:t> e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PT" sz="2000"/>
                  <a:t>. </a:t>
                </a:r>
              </a:p>
              <a:p>
                <a:pPr marL="285750" indent="-285750">
                  <a:buFont typeface="Arial"/>
                  <a:buChar char="•"/>
                </a:pPr>
                <a:endParaRPr lang="pt-PT" sz="2000"/>
              </a:p>
              <a:p>
                <a:r>
                  <a:rPr lang="pt-PT" sz="2000"/>
                  <a:t>	Saber se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PT" sz="2000"/>
                  <a:t> aconteceu (ou não), não vai afetar o conhecimento sobre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pt-PT" sz="2000"/>
                  <a:t> tendo em conta que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PT" sz="2000"/>
                  <a:t> aconteceu.</a:t>
                </a:r>
                <a:r>
                  <a:rPr lang="pt-PT" sz="2000">
                    <a:ea typeface="+mn-lt"/>
                    <a:cs typeface="+mn-lt"/>
                  </a:rPr>
                  <a:t> </a:t>
                </a:r>
                <a:endParaRPr lang="pt-PT" sz="2000">
                  <a:cs typeface="Arial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2A270F7-8263-46A3-AACF-77A29CD03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6" y="2830377"/>
                <a:ext cx="12117237" cy="1323439"/>
              </a:xfrm>
              <a:prstGeom prst="rect">
                <a:avLst/>
              </a:prstGeom>
              <a:blipFill>
                <a:blip r:embed="rId4"/>
                <a:stretch>
                  <a:fillRect l="-554" t="-1843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B2BAB73-E32B-4D44-8DE7-F5725F50A0AE}"/>
                  </a:ext>
                </a:extLst>
              </p:cNvPr>
              <p:cNvSpPr txBox="1"/>
              <p:nvPr/>
            </p:nvSpPr>
            <p:spPr>
              <a:xfrm>
                <a:off x="27496" y="5406414"/>
                <a:ext cx="12189124" cy="104644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PT" sz="2000">
                    <a:cs typeface="Arial"/>
                  </a:rPr>
                  <a:t>Independência condicional é denotada como:</a:t>
                </a:r>
              </a:p>
              <a:p>
                <a:pPr marL="285750" indent="-285750">
                  <a:buFont typeface="Arial"/>
                  <a:buChar char="•"/>
                </a:pPr>
                <a:endParaRPr lang="pt-PT">
                  <a:cs typeface="Arial"/>
                </a:endParaRPr>
              </a:p>
              <a:p>
                <a:r>
                  <a:rPr lang="pt-PT">
                    <a:cs typeface="Arial"/>
                  </a:rPr>
                  <a:t>						</a:t>
                </a:r>
                <a14:m>
                  <m:oMath xmlns:m="http://schemas.openxmlformats.org/officeDocument/2006/math">
                    <m:r>
                      <a:rPr lang="pt-PT" sz="2400" i="1" smtClean="0"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m:rPr>
                        <m:nor/>
                      </m:rPr>
                      <a:rPr lang="pt-PT" sz="2400" dirty="0">
                        <a:ea typeface="+mn-lt"/>
                        <a:cs typeface="+mn-lt"/>
                      </a:rPr>
                      <m:t>⫫</m:t>
                    </m:r>
                    <m:r>
                      <a:rPr lang="pt-PT" sz="2400" b="0" i="1" smtClean="0">
                        <a:latin typeface="Cambria Math" panose="02040503050406030204" pitchFamily="18" charset="0"/>
                        <a:cs typeface="Arial"/>
                      </a:rPr>
                      <m:t>𝐶</m:t>
                    </m:r>
                    <m:r>
                      <a:rPr lang="pt-PT" sz="2400" b="0" i="1" smtClean="0">
                        <a:latin typeface="Cambria Math" panose="02040503050406030204" pitchFamily="18" charset="0"/>
                        <a:cs typeface="Arial"/>
                      </a:rPr>
                      <m:t>|</m:t>
                    </m:r>
                    <m:r>
                      <a:rPr lang="pt-PT" sz="2400" b="0" i="1" smtClean="0">
                        <a:latin typeface="Cambria Math" panose="02040503050406030204" pitchFamily="18" charset="0"/>
                        <a:cs typeface="Arial"/>
                      </a:rPr>
                      <m:t>𝐵</m:t>
                    </m:r>
                  </m:oMath>
                </a14:m>
                <a:endParaRPr lang="pt-PT" sz="2000">
                  <a:cs typeface="Arial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B2BAB73-E32B-4D44-8DE7-F5725F50A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6" y="5406414"/>
                <a:ext cx="12189124" cy="1046440"/>
              </a:xfrm>
              <a:prstGeom prst="rect">
                <a:avLst/>
              </a:prstGeom>
              <a:blipFill>
                <a:blip r:embed="rId5"/>
                <a:stretch>
                  <a:fillRect l="-450" t="-2907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7852C60-9E1C-BF40-9A4B-A7F95F4C4B46}"/>
                  </a:ext>
                </a:extLst>
              </p:cNvPr>
              <p:cNvSpPr/>
              <p:nvPr/>
            </p:nvSpPr>
            <p:spPr>
              <a:xfrm>
                <a:off x="3422366" y="4160545"/>
                <a:ext cx="890649" cy="77486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7852C60-9E1C-BF40-9A4B-A7F95F4C4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366" y="4160545"/>
                <a:ext cx="890649" cy="77486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DA187F5-4592-0F41-BA83-B6CFA88661CD}"/>
                  </a:ext>
                </a:extLst>
              </p:cNvPr>
              <p:cNvSpPr/>
              <p:nvPr/>
            </p:nvSpPr>
            <p:spPr>
              <a:xfrm>
                <a:off x="5819202" y="4160545"/>
                <a:ext cx="890649" cy="7748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DA187F5-4592-0F41-BA83-B6CFA8866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02" y="4160545"/>
                <a:ext cx="890649" cy="77486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447C13B-DD29-124C-87D4-0E0B203088B5}"/>
                  </a:ext>
                </a:extLst>
              </p:cNvPr>
              <p:cNvSpPr/>
              <p:nvPr/>
            </p:nvSpPr>
            <p:spPr>
              <a:xfrm>
                <a:off x="8216038" y="4160545"/>
                <a:ext cx="890649" cy="77486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447C13B-DD29-124C-87D4-0E0B20308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038" y="4160545"/>
                <a:ext cx="890649" cy="77486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Arrow 11">
            <a:extLst>
              <a:ext uri="{FF2B5EF4-FFF2-40B4-BE49-F238E27FC236}">
                <a16:creationId xmlns:a16="http://schemas.microsoft.com/office/drawing/2014/main" id="{DBDEC6E2-5BB6-BB49-AD26-A535BED5C9E4}"/>
              </a:ext>
            </a:extLst>
          </p:cNvPr>
          <p:cNvSpPr/>
          <p:nvPr/>
        </p:nvSpPr>
        <p:spPr>
          <a:xfrm rot="16200000">
            <a:off x="4934366" y="3794882"/>
            <a:ext cx="263485" cy="1506187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D3C126EA-3F8D-D742-91B5-F0AEFA92C16F}"/>
              </a:ext>
            </a:extLst>
          </p:cNvPr>
          <p:cNvSpPr/>
          <p:nvPr/>
        </p:nvSpPr>
        <p:spPr>
          <a:xfrm rot="16200000">
            <a:off x="7338131" y="3794882"/>
            <a:ext cx="263485" cy="1506187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7384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/>
                <a:cs typeface="Arial"/>
              </a:rPr>
              <a:t>Causa Comum</a:t>
            </a:r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D4845ABC-3F43-4BA4-9210-A90756294B0C}"/>
                  </a:ext>
                </a:extLst>
              </p:cNvPr>
              <p:cNvSpPr txBox="1"/>
              <p:nvPr/>
            </p:nvSpPr>
            <p:spPr>
              <a:xfrm>
                <a:off x="-5751" y="1173192"/>
                <a:ext cx="12203501" cy="138499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342900" indent="-342900">
                  <a:buFont typeface="Arial"/>
                  <a:buChar char="•"/>
                </a:pPr>
                <a:r>
                  <a:rPr lang="pt-PT" sz="2000">
                    <a:cs typeface="Arial"/>
                  </a:rPr>
                  <a:t>Causas comuns (ou pais em comum) originam a mesma independência condicional que as cadeias condicionais:</a:t>
                </a:r>
              </a:p>
              <a:p>
                <a:endParaRPr lang="pt-PT" sz="2200" b="0" i="0">
                  <a:latin typeface="Cambria Math" panose="02040503050406030204" pitchFamily="18" charset="0"/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2200" b="0" i="0" smtClean="0">
                          <a:latin typeface="Cambria Math" panose="02040503050406030204" pitchFamily="18" charset="0"/>
                          <a:cs typeface="Arial"/>
                        </a:rPr>
                        <m:t>P</m:t>
                      </m:r>
                      <m:d>
                        <m:dPr>
                          <m:ctrlPr>
                            <a:rPr lang="pt-PT" sz="22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sz="2200" b="0" i="0" smtClean="0">
                              <a:latin typeface="Cambria Math" panose="02040503050406030204" pitchFamily="18" charset="0"/>
                              <a:cs typeface="Arial"/>
                            </a:rPr>
                            <m:t>C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pt-PT" sz="2200" b="0" i="0" smtClean="0">
                              <a:latin typeface="Cambria Math" panose="02040503050406030204" pitchFamily="18" charset="0"/>
                              <a:cs typeface="Arial"/>
                            </a:rPr>
                            <m:t>A</m:t>
                          </m:r>
                          <m:r>
                            <a:rPr lang="pt-P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∩</m:t>
                          </m:r>
                          <m:r>
                            <a:rPr lang="pt-P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𝐵</m:t>
                          </m:r>
                        </m:e>
                      </m:d>
                      <m:r>
                        <a:rPr lang="pt-P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pt-P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𝑃</m:t>
                      </m:r>
                      <m:r>
                        <a:rPr lang="pt-P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pt-P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𝐶</m:t>
                      </m:r>
                      <m:r>
                        <a:rPr lang="pt-P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|</m:t>
                      </m:r>
                      <m:r>
                        <a:rPr lang="pt-P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𝐵</m:t>
                      </m:r>
                      <m:r>
                        <a:rPr lang="pt-P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)≡</m:t>
                      </m:r>
                      <m:r>
                        <a:rPr lang="pt-P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𝐴</m:t>
                      </m:r>
                      <m:r>
                        <m:rPr>
                          <m:nor/>
                        </m:rPr>
                        <a:rPr lang="pt-PT" sz="2200" dirty="0">
                          <a:ea typeface="+mn-lt"/>
                          <a:cs typeface="+mn-lt"/>
                        </a:rPr>
                        <m:t>⫫</m:t>
                      </m:r>
                      <m:r>
                        <a:rPr lang="pt-PT" sz="2200" b="0" i="1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𝐶</m:t>
                      </m:r>
                      <m:r>
                        <a:rPr lang="pt-PT" sz="2200" b="0" i="1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|</m:t>
                      </m:r>
                      <m:r>
                        <a:rPr lang="pt-PT" sz="2200" b="0" i="1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𝐵</m:t>
                      </m:r>
                    </m:oMath>
                  </m:oMathPara>
                </a14:m>
                <a:endParaRPr lang="pt-PT" sz="2200">
                  <a:cs typeface="Arial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D4845ABC-3F43-4BA4-9210-A90756294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51" y="1173192"/>
                <a:ext cx="12203501" cy="1384995"/>
              </a:xfrm>
              <a:prstGeom prst="rect">
                <a:avLst/>
              </a:prstGeom>
              <a:blipFill>
                <a:blip r:embed="rId3"/>
                <a:stretch>
                  <a:fillRect l="-450" t="-1754" b="-4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625147-6AED-3640-B71A-FE7A696A9AD7}"/>
                  </a:ext>
                </a:extLst>
              </p:cNvPr>
              <p:cNvSpPr/>
              <p:nvPr/>
            </p:nvSpPr>
            <p:spPr>
              <a:xfrm>
                <a:off x="5367647" y="3041567"/>
                <a:ext cx="890649" cy="7748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625147-6AED-3640-B71A-FE7A696A9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647" y="3041567"/>
                <a:ext cx="890649" cy="77486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62CECA1-D773-C842-8DDB-72B78C97D5E3}"/>
                  </a:ext>
                </a:extLst>
              </p:cNvPr>
              <p:cNvSpPr/>
              <p:nvPr/>
            </p:nvSpPr>
            <p:spPr>
              <a:xfrm>
                <a:off x="3275610" y="4773386"/>
                <a:ext cx="890649" cy="77486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62CECA1-D773-C842-8DDB-72B78C97D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610" y="4773386"/>
                <a:ext cx="890649" cy="77486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3E96F2B-611B-CF4C-B3EC-5A82666C060A}"/>
                  </a:ext>
                </a:extLst>
              </p:cNvPr>
              <p:cNvSpPr/>
              <p:nvPr/>
            </p:nvSpPr>
            <p:spPr>
              <a:xfrm>
                <a:off x="7459685" y="4773386"/>
                <a:ext cx="890649" cy="77486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3E96F2B-611B-CF4C-B3EC-5A82666C0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685" y="4773386"/>
                <a:ext cx="890649" cy="77486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>
            <a:extLst>
              <a:ext uri="{FF2B5EF4-FFF2-40B4-BE49-F238E27FC236}">
                <a16:creationId xmlns:a16="http://schemas.microsoft.com/office/drawing/2014/main" id="{D9C67FB5-A49F-3A48-A937-8BFB300E4F1E}"/>
              </a:ext>
            </a:extLst>
          </p:cNvPr>
          <p:cNvSpPr/>
          <p:nvPr/>
        </p:nvSpPr>
        <p:spPr>
          <a:xfrm rot="3198174">
            <a:off x="4516859" y="3246718"/>
            <a:ext cx="263485" cy="1960727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84AA8669-5289-1540-9CAB-BBD7EBBB1238}"/>
              </a:ext>
            </a:extLst>
          </p:cNvPr>
          <p:cNvSpPr/>
          <p:nvPr/>
        </p:nvSpPr>
        <p:spPr>
          <a:xfrm rot="18909128">
            <a:off x="6725717" y="3352828"/>
            <a:ext cx="263485" cy="1894586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2757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/>
                <a:cs typeface="Arial"/>
              </a:rPr>
              <a:t>Efeito Comum</a:t>
            </a:r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928122DE-357B-495F-BE5F-785378FA238C}"/>
                  </a:ext>
                </a:extLst>
              </p:cNvPr>
              <p:cNvSpPr txBox="1"/>
              <p:nvPr/>
            </p:nvSpPr>
            <p:spPr>
              <a:xfrm>
                <a:off x="0" y="1029523"/>
                <a:ext cx="12203501" cy="224676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342900" indent="-342900">
                  <a:buFont typeface="Arial"/>
                  <a:buChar char="•"/>
                </a:pPr>
                <a:r>
                  <a:rPr lang="pt-PT" sz="2000">
                    <a:cs typeface="Arial"/>
                  </a:rPr>
                  <a:t>Representa a situação onde um nodo (o efeito) tem duas (ou mais) causas.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pt-PT" sz="2000">
                    <a:cs typeface="Arial"/>
                  </a:rPr>
                  <a:t>Produzem a independência condicional oposta à estrutura das cadeias causais e causas comuns.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pt-PT" sz="2000">
                    <a:cs typeface="Arial"/>
                  </a:rPr>
                  <a:t>Nodos pais que são marginalmente independentes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m:rPr>
                        <m:nor/>
                      </m:rPr>
                      <a:rPr lang="pt-PT" sz="2000" dirty="0">
                        <a:ea typeface="+mn-lt"/>
                        <a:cs typeface="+mn-lt"/>
                      </a:rPr>
                      <m:t>⫫</m:t>
                    </m:r>
                    <m:r>
                      <m:rPr>
                        <m:nor/>
                      </m:rPr>
                      <a:rPr lang="pt-PT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C</m:t>
                    </m:r>
                    <m:r>
                      <m:rPr>
                        <m:nor/>
                      </m:rPr>
                      <a:rPr lang="pt-PT" sz="2000" b="0" i="0" dirty="0" smtClean="0">
                        <a:ea typeface="+mn-lt"/>
                        <a:cs typeface="+mn-lt"/>
                      </a:rPr>
                      <m:t> </m:t>
                    </m:r>
                  </m:oMath>
                </a14:m>
                <a:r>
                  <a:rPr lang="pt-PT" sz="2000">
                    <a:ea typeface="Arial Unicode MS"/>
                    <a:cs typeface="+mn-lt"/>
                  </a:rPr>
                  <a:t>, mas tornam-se dependentes dada </a:t>
                </a:r>
                <a:r>
                  <a:rPr lang="pt-PT" sz="2000" err="1">
                    <a:ea typeface="Arial Unicode MS"/>
                    <a:cs typeface="+mn-lt"/>
                  </a:rPr>
                  <a:t>infomação</a:t>
                </a:r>
                <a:r>
                  <a:rPr lang="pt-PT" sz="2000">
                    <a:ea typeface="Arial Unicode MS"/>
                    <a:cs typeface="+mn-lt"/>
                  </a:rPr>
                  <a:t> sobre o efeito comum (tornam-se condicionalmente dependentes):</a:t>
                </a:r>
              </a:p>
              <a:p>
                <a:pPr marL="342900" indent="-342900">
                  <a:buFont typeface="Arial"/>
                  <a:buChar char="•"/>
                </a:pPr>
                <a:endParaRPr lang="pt-PT" sz="2000" b="1"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  <a:cs typeface="Arial"/>
                        </a:rPr>
                        <m:t>𝑃</m:t>
                      </m:r>
                      <m:d>
                        <m:dPr>
                          <m:ctrlPr>
                            <a:rPr lang="pt-PT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𝐴</m:t>
                          </m:r>
                        </m:e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𝐶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∩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𝐵</m:t>
                          </m:r>
                        </m:e>
                      </m:d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≠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𝑃</m:t>
                      </m:r>
                      <m:d>
                        <m:dPr>
                          <m:ctrlPr>
                            <a:rPr lang="pt-P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𝐴</m:t>
                          </m:r>
                        </m:e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𝐶</m:t>
                          </m:r>
                        </m:e>
                      </m:d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≡ ¬(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𝐴</m:t>
                      </m:r>
                      <m:r>
                        <m:rPr>
                          <m:nor/>
                        </m:rPr>
                        <a:rPr lang="pt-PT" sz="2000" dirty="0">
                          <a:ea typeface="+mn-lt"/>
                          <a:cs typeface="+mn-lt"/>
                        </a:rPr>
                        <m:t>⫫</m:t>
                      </m:r>
                      <m:r>
                        <a:rPr lang="pt-PT" sz="2000" b="0" i="1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𝐶</m:t>
                      </m:r>
                      <m:r>
                        <a:rPr lang="pt-PT" sz="2000" b="0" i="1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|</m:t>
                      </m:r>
                      <m:r>
                        <a:rPr lang="pt-PT" sz="2000" b="0" i="1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𝐵</m:t>
                      </m:r>
                      <m:r>
                        <a:rPr lang="pt-PT" sz="2000" b="0" i="1" dirty="0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) </m:t>
                      </m:r>
                    </m:oMath>
                  </m:oMathPara>
                </a14:m>
                <a:endParaRPr lang="pt-PT" sz="2000" b="0">
                  <a:ea typeface="+mn-lt"/>
                  <a:cs typeface="+mn-lt"/>
                </a:endParaRPr>
              </a:p>
              <a:p>
                <a:endParaRPr lang="pt-PT" sz="2000" b="1">
                  <a:cs typeface="Arial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928122DE-357B-495F-BE5F-785378FA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29523"/>
                <a:ext cx="12203501" cy="2246769"/>
              </a:xfrm>
              <a:prstGeom prst="rect">
                <a:avLst/>
              </a:prstGeom>
              <a:blipFill>
                <a:blip r:embed="rId3"/>
                <a:stretch>
                  <a:fillRect l="-450" t="-1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AE3D42F-73DE-415F-973D-1A67EE83E3F5}"/>
              </a:ext>
            </a:extLst>
          </p:cNvPr>
          <p:cNvSpPr txBox="1"/>
          <p:nvPr/>
        </p:nvSpPr>
        <p:spPr>
          <a:xfrm>
            <a:off x="207147" y="5709207"/>
            <a:ext cx="11777708" cy="9848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2000">
                <a:cs typeface="Arial"/>
              </a:rPr>
              <a:t>Se o efeito for observado e uma das causas não ocorreu, vai aumentar a probabilidade de ocorrer a outra causa.</a:t>
            </a:r>
          </a:p>
          <a:p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ECFF464-53FA-8C48-B6E3-D7BFC2699233}"/>
                  </a:ext>
                </a:extLst>
              </p:cNvPr>
              <p:cNvSpPr/>
              <p:nvPr/>
            </p:nvSpPr>
            <p:spPr>
              <a:xfrm>
                <a:off x="3761916" y="3306530"/>
                <a:ext cx="890649" cy="77486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ECFF464-53FA-8C48-B6E3-D7BFC26992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916" y="3306530"/>
                <a:ext cx="890649" cy="77486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BE22F60-C927-964A-B6A0-5A35330D794F}"/>
                  </a:ext>
                </a:extLst>
              </p:cNvPr>
              <p:cNvSpPr/>
              <p:nvPr/>
            </p:nvSpPr>
            <p:spPr>
              <a:xfrm>
                <a:off x="7819869" y="3194276"/>
                <a:ext cx="890649" cy="77486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BE22F60-C927-964A-B6A0-5A35330D7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869" y="3194276"/>
                <a:ext cx="890649" cy="77486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>
            <a:extLst>
              <a:ext uri="{FF2B5EF4-FFF2-40B4-BE49-F238E27FC236}">
                <a16:creationId xmlns:a16="http://schemas.microsoft.com/office/drawing/2014/main" id="{D4875A7F-E10C-0945-B4C5-88260F502DDA}"/>
              </a:ext>
            </a:extLst>
          </p:cNvPr>
          <p:cNvSpPr/>
          <p:nvPr/>
        </p:nvSpPr>
        <p:spPr>
          <a:xfrm rot="18554065">
            <a:off x="5021783" y="3673361"/>
            <a:ext cx="263485" cy="1538014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4A53079A-B3EC-624A-9607-3756D4D647C2}"/>
              </a:ext>
            </a:extLst>
          </p:cNvPr>
          <p:cNvSpPr/>
          <p:nvPr/>
        </p:nvSpPr>
        <p:spPr>
          <a:xfrm rot="3124341">
            <a:off x="7100549" y="3489541"/>
            <a:ext cx="263485" cy="1735858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A3A040A-9FF3-6F45-9FBD-3EF28252B5C0}"/>
                  </a:ext>
                </a:extLst>
              </p:cNvPr>
              <p:cNvSpPr/>
              <p:nvPr/>
            </p:nvSpPr>
            <p:spPr>
              <a:xfrm>
                <a:off x="5714341" y="4690081"/>
                <a:ext cx="890649" cy="7748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pt-PT" sz="280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A3A040A-9FF3-6F45-9FBD-3EF28252B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341" y="4690081"/>
                <a:ext cx="890649" cy="77486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762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 panose="020B0604020202020204" pitchFamily="34" charset="0"/>
              </a:rPr>
              <a:t>Manto de </a:t>
            </a:r>
            <a:r>
              <a:rPr lang="pt-PT" sz="4800" i="1" err="1">
                <a:latin typeface="Arial" panose="020B0604020202020204" pitchFamily="34" charset="0"/>
              </a:rPr>
              <a:t>Markov</a:t>
            </a:r>
            <a:endParaRPr lang="pt-PT" b="1" i="1">
              <a:latin typeface="Calibri Ligh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40CB3-E534-4713-894D-3DDDFC63FAB1}"/>
              </a:ext>
            </a:extLst>
          </p:cNvPr>
          <p:cNvSpPr txBox="1"/>
          <p:nvPr/>
        </p:nvSpPr>
        <p:spPr>
          <a:xfrm>
            <a:off x="106532" y="994300"/>
            <a:ext cx="11949343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>
                <a:latin typeface="Calibri"/>
                <a:cs typeface="Calibri"/>
              </a:rPr>
              <a:t>Usualmente, modelar com as redes </a:t>
            </a:r>
            <a:r>
              <a:rPr lang="pt-PT" i="1" err="1">
                <a:latin typeface="Calibri"/>
                <a:cs typeface="Calibri"/>
              </a:rPr>
              <a:t>Bayesianas</a:t>
            </a:r>
            <a:r>
              <a:rPr lang="pt-PT">
                <a:latin typeface="Calibri"/>
                <a:cs typeface="Calibri"/>
              </a:rPr>
              <a:t> requer assumir o </a:t>
            </a:r>
            <a:r>
              <a:rPr lang="pt-PT" b="1">
                <a:latin typeface="Calibri"/>
                <a:cs typeface="Calibri"/>
              </a:rPr>
              <a:t>teorema de </a:t>
            </a:r>
            <a:r>
              <a:rPr lang="pt-PT" b="1" i="1" err="1">
                <a:latin typeface="Calibri"/>
                <a:cs typeface="Calibri"/>
              </a:rPr>
              <a:t>Markov</a:t>
            </a:r>
            <a:r>
              <a:rPr lang="pt-PT" b="1" i="1">
                <a:latin typeface="Calibri"/>
                <a:cs typeface="Calibri"/>
              </a:rPr>
              <a:t>:</a:t>
            </a:r>
          </a:p>
          <a:p>
            <a:endParaRPr lang="pt-PT" b="1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315" lvl="1" indent="-285750">
              <a:buFont typeface="Arial" panose="020B0604020202020204" pitchFamily="34" charset="0"/>
              <a:buChar char="•"/>
            </a:pPr>
            <a:r>
              <a:rPr lang="pt-PT">
                <a:latin typeface="Calibri"/>
                <a:cs typeface="Calibri"/>
              </a:rPr>
              <a:t>Não existem dependências diretas no sistema a ser modulado que não estão explicitamente mostradas via arestas.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>
                <a:latin typeface="Calibri"/>
                <a:cs typeface="Calibri"/>
              </a:rPr>
              <a:t>Redes </a:t>
            </a:r>
            <a:r>
              <a:rPr lang="pt-PT" i="1" err="1">
                <a:latin typeface="Calibri"/>
                <a:cs typeface="Calibri"/>
              </a:rPr>
              <a:t>Bayesianas</a:t>
            </a:r>
            <a:r>
              <a:rPr lang="pt-PT">
                <a:latin typeface="Calibri"/>
                <a:cs typeface="Calibri"/>
              </a:rPr>
              <a:t> que têm a propriedade de </a:t>
            </a:r>
            <a:r>
              <a:rPr lang="pt-PT" b="1" i="1" err="1">
                <a:latin typeface="Calibri"/>
                <a:cs typeface="Calibri"/>
              </a:rPr>
              <a:t>markov</a:t>
            </a:r>
            <a:r>
              <a:rPr lang="pt-PT">
                <a:latin typeface="Calibri"/>
                <a:cs typeface="Calibri"/>
              </a:rPr>
              <a:t> também se chamam de </a:t>
            </a:r>
            <a:r>
              <a:rPr lang="pt-PT" b="1">
                <a:latin typeface="Calibri"/>
                <a:cs typeface="Calibri"/>
              </a:rPr>
              <a:t>Independence-</a:t>
            </a:r>
            <a:r>
              <a:rPr lang="pt-PT" b="1" err="1">
                <a:latin typeface="Calibri"/>
                <a:cs typeface="Calibri"/>
              </a:rPr>
              <a:t>maps</a:t>
            </a:r>
            <a:r>
              <a:rPr lang="pt-PT" b="1">
                <a:latin typeface="Calibri"/>
                <a:cs typeface="Calibri"/>
              </a:rPr>
              <a:t> (I-</a:t>
            </a:r>
            <a:r>
              <a:rPr lang="pt-PT" b="1" err="1">
                <a:latin typeface="Calibri"/>
                <a:cs typeface="Calibri"/>
              </a:rPr>
              <a:t>maps</a:t>
            </a:r>
            <a:r>
              <a:rPr lang="pt-PT" b="1">
                <a:latin typeface="Calibri"/>
                <a:cs typeface="Calibri"/>
              </a:rPr>
              <a:t>)</a:t>
            </a:r>
          </a:p>
          <a:p>
            <a:endParaRPr lang="pt-PT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315" lvl="1" indent="-285750">
              <a:buFont typeface="Arial" panose="020B0604020202020204" pitchFamily="34" charset="0"/>
              <a:buChar char="•"/>
            </a:pPr>
            <a:r>
              <a:rPr lang="pt-PT">
                <a:latin typeface="Calibri"/>
                <a:cs typeface="Calibri"/>
              </a:rPr>
              <a:t>Todas as independências sugeridas pela falta de uma aresta é real no sistema</a:t>
            </a:r>
          </a:p>
          <a:p>
            <a:pPr marL="742315" lvl="1" indent="-285750">
              <a:buFont typeface="Arial" panose="020B0604020202020204" pitchFamily="34" charset="0"/>
              <a:buChar char="•"/>
            </a:pPr>
            <a:endParaRPr lang="pt-PT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>
                <a:latin typeface="Calibri"/>
                <a:cs typeface="Calibri"/>
              </a:rPr>
              <a:t>Enquanto a independência condicional representada pela ausência de ligações entre nodos precisa de ser representada no sistema a ser modelado, o mesmo não se aplica às dependências reais do modelo</a:t>
            </a:r>
            <a:r>
              <a:rPr lang="en-US">
                <a:latin typeface="Calibri"/>
                <a:cs typeface="Calibri"/>
              </a:rPr>
              <a:t>. </a:t>
            </a:r>
          </a:p>
          <a:p>
            <a:r>
              <a:rPr lang="en-US">
                <a:latin typeface="Calibri"/>
                <a:cs typeface="Calibri"/>
              </a:rPr>
              <a:t>A TPC </a:t>
            </a:r>
            <a:r>
              <a:rPr lang="en-US" err="1">
                <a:latin typeface="Calibri"/>
                <a:cs typeface="Calibri"/>
              </a:rPr>
              <a:t>pode</a:t>
            </a:r>
            <a:r>
              <a:rPr lang="en-US">
                <a:latin typeface="Calibri"/>
                <a:cs typeface="Calibri"/>
              </a:rPr>
              <a:t> ser </a:t>
            </a:r>
            <a:r>
              <a:rPr lang="en-US" err="1">
                <a:latin typeface="Calibri"/>
                <a:cs typeface="Calibri"/>
              </a:rPr>
              <a:t>parametrizada</a:t>
            </a:r>
            <a:r>
              <a:rPr lang="en-US">
                <a:latin typeface="Calibri"/>
                <a:cs typeface="Calibri"/>
              </a:rPr>
              <a:t> de </a:t>
            </a:r>
            <a:r>
              <a:rPr lang="en-US" err="1">
                <a:latin typeface="Calibri"/>
                <a:cs typeface="Calibri"/>
              </a:rPr>
              <a:t>maneira</a:t>
            </a:r>
            <a:r>
              <a:rPr lang="en-US">
                <a:latin typeface="Calibri"/>
                <a:cs typeface="Calibri"/>
              </a:rPr>
              <a:t> a </a:t>
            </a:r>
            <a:r>
              <a:rPr lang="en-US" err="1">
                <a:latin typeface="Calibri"/>
                <a:cs typeface="Calibri"/>
              </a:rPr>
              <a:t>anular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qualquer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dependência</a:t>
            </a:r>
            <a:r>
              <a:rPr lang="en-US">
                <a:latin typeface="Calibri"/>
                <a:cs typeface="Calibri"/>
              </a:rPr>
              <a:t>.</a:t>
            </a: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err="1">
                <a:latin typeface="Calibri"/>
                <a:cs typeface="Calibri"/>
              </a:rPr>
              <a:t>É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preferivel</a:t>
            </a:r>
            <a:r>
              <a:rPr lang="en-US">
                <a:latin typeface="Calibri"/>
                <a:cs typeface="Calibri"/>
              </a:rPr>
              <a:t> usar </a:t>
            </a:r>
            <a:r>
              <a:rPr lang="en-US" b="1" err="1">
                <a:latin typeface="Calibri"/>
                <a:cs typeface="Calibri"/>
              </a:rPr>
              <a:t>modelos</a:t>
            </a:r>
            <a:r>
              <a:rPr lang="en-US" b="1">
                <a:latin typeface="Calibri"/>
                <a:cs typeface="Calibri"/>
              </a:rPr>
              <a:t> </a:t>
            </a:r>
            <a:r>
              <a:rPr lang="pt-PT" b="1">
                <a:latin typeface="Calibri"/>
                <a:cs typeface="Calibri"/>
              </a:rPr>
              <a:t>mínimos</a:t>
            </a:r>
            <a:r>
              <a:rPr lang="en-US" b="1">
                <a:latin typeface="Calibri"/>
                <a:cs typeface="Calibri"/>
              </a:rPr>
              <a:t> (</a:t>
            </a:r>
            <a:r>
              <a:rPr lang="en-US" b="1" i="1">
                <a:latin typeface="Calibri"/>
                <a:cs typeface="Calibri"/>
              </a:rPr>
              <a:t>minimal models)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em</a:t>
            </a:r>
            <a:r>
              <a:rPr lang="en-US">
                <a:latin typeface="Calibri"/>
                <a:cs typeface="Calibri"/>
              </a:rPr>
              <a:t> particular </a:t>
            </a:r>
            <a:r>
              <a:rPr lang="en-US" b="1">
                <a:latin typeface="Calibri"/>
                <a:cs typeface="Calibri"/>
              </a:rPr>
              <a:t>minimal I-maps</a:t>
            </a:r>
            <a:r>
              <a:rPr lang="en-US" b="1" i="1">
                <a:latin typeface="Calibri"/>
                <a:cs typeface="Calibri"/>
              </a:rPr>
              <a:t>.</a:t>
            </a:r>
          </a:p>
          <a:p>
            <a:r>
              <a:rPr lang="en-US">
                <a:latin typeface="Calibri"/>
                <a:cs typeface="Calibri"/>
              </a:rPr>
              <a:t>Estes que </a:t>
            </a:r>
            <a:r>
              <a:rPr lang="en-US" err="1">
                <a:latin typeface="Calibri"/>
                <a:cs typeface="Calibri"/>
              </a:rPr>
              <a:t>são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i="1">
                <a:latin typeface="Calibri"/>
                <a:cs typeface="Calibri"/>
              </a:rPr>
              <a:t>I-maps 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em</a:t>
            </a:r>
            <a:r>
              <a:rPr lang="en-US">
                <a:latin typeface="Calibri"/>
                <a:cs typeface="Calibri"/>
              </a:rPr>
              <a:t> que a </a:t>
            </a:r>
            <a:r>
              <a:rPr lang="en-US" err="1">
                <a:latin typeface="Calibri"/>
                <a:cs typeface="Calibri"/>
              </a:rPr>
              <a:t>eliminação</a:t>
            </a:r>
            <a:r>
              <a:rPr lang="en-US">
                <a:latin typeface="Calibri"/>
                <a:cs typeface="Calibri"/>
              </a:rPr>
              <a:t> de </a:t>
            </a:r>
            <a:r>
              <a:rPr lang="en-US" err="1">
                <a:latin typeface="Calibri"/>
                <a:cs typeface="Calibri"/>
              </a:rPr>
              <a:t>qualquer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aresta</a:t>
            </a:r>
            <a:r>
              <a:rPr lang="en-US">
                <a:latin typeface="Calibri"/>
                <a:cs typeface="Calibri"/>
              </a:rPr>
              <a:t> viola as </a:t>
            </a:r>
            <a:r>
              <a:rPr lang="en-US" err="1">
                <a:latin typeface="Calibri"/>
                <a:cs typeface="Calibri"/>
              </a:rPr>
              <a:t>regras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implicando</a:t>
            </a:r>
            <a:r>
              <a:rPr lang="en-US">
                <a:latin typeface="Calibri"/>
                <a:cs typeface="Calibri"/>
              </a:rPr>
              <a:t> a </a:t>
            </a:r>
            <a:r>
              <a:rPr lang="en-US" err="1">
                <a:latin typeface="Calibri"/>
                <a:cs typeface="Calibri"/>
              </a:rPr>
              <a:t>não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existência</a:t>
            </a:r>
            <a:r>
              <a:rPr lang="en-US">
                <a:latin typeface="Calibri"/>
                <a:cs typeface="Calibri"/>
              </a:rPr>
              <a:t> de </a:t>
            </a:r>
            <a:r>
              <a:rPr lang="en-US" err="1">
                <a:latin typeface="Calibri"/>
                <a:cs typeface="Calibri"/>
              </a:rPr>
              <a:t>uma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independência</a:t>
            </a:r>
            <a:r>
              <a:rPr lang="en-US">
                <a:latin typeface="Calibri"/>
                <a:cs typeface="Calibri"/>
              </a:rPr>
              <a:t> no </a:t>
            </a:r>
            <a:r>
              <a:rPr lang="en-US" err="1">
                <a:latin typeface="Calibri"/>
                <a:cs typeface="Calibri"/>
              </a:rPr>
              <a:t>sistema</a:t>
            </a:r>
            <a:r>
              <a:rPr lang="en-US"/>
              <a:t>.</a:t>
            </a:r>
            <a:endParaRPr lang="en-US">
              <a:cs typeface="Arial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i="1">
                <a:latin typeface="Calibri"/>
                <a:cs typeface="Calibri"/>
              </a:rPr>
              <a:t>Dependency Map </a:t>
            </a:r>
            <a:r>
              <a:rPr lang="en-US" b="1">
                <a:latin typeface="Calibri"/>
                <a:cs typeface="Calibri"/>
              </a:rPr>
              <a:t>(</a:t>
            </a:r>
            <a:r>
              <a:rPr lang="en-US" b="1" i="1">
                <a:latin typeface="Calibri"/>
                <a:cs typeface="Calibri"/>
              </a:rPr>
              <a:t>D-Map</a:t>
            </a:r>
            <a:r>
              <a:rPr lang="en-US" b="1">
                <a:latin typeface="Calibri"/>
                <a:cs typeface="Calibri"/>
              </a:rPr>
              <a:t>)  -- </a:t>
            </a:r>
            <a:r>
              <a:rPr lang="en-US">
                <a:latin typeface="Calibri"/>
                <a:cs typeface="Calibri"/>
              </a:rPr>
              <a:t>Se </a:t>
            </a:r>
            <a:r>
              <a:rPr lang="en-US" err="1">
                <a:latin typeface="Calibri"/>
                <a:cs typeface="Calibri"/>
              </a:rPr>
              <a:t>todas</a:t>
            </a:r>
            <a:r>
              <a:rPr lang="en-US">
                <a:latin typeface="Calibri"/>
                <a:cs typeface="Calibri"/>
              </a:rPr>
              <a:t> as </a:t>
            </a:r>
            <a:r>
              <a:rPr lang="en-US" err="1">
                <a:latin typeface="Calibri"/>
                <a:cs typeface="Calibri"/>
              </a:rPr>
              <a:t>arestas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corresponderem</a:t>
            </a:r>
            <a:r>
              <a:rPr lang="en-US">
                <a:latin typeface="Calibri"/>
                <a:cs typeface="Calibri"/>
              </a:rPr>
              <a:t> a </a:t>
            </a:r>
            <a:r>
              <a:rPr lang="en-US" err="1">
                <a:latin typeface="Calibri"/>
                <a:cs typeface="Calibri"/>
              </a:rPr>
              <a:t>uma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dependência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direta</a:t>
            </a:r>
            <a:r>
              <a:rPr lang="en-US">
                <a:latin typeface="Calibri"/>
                <a:cs typeface="Calibri"/>
              </a:rPr>
              <a:t> no Sistema.</a:t>
            </a: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/>
                <a:cs typeface="Calibri"/>
              </a:rPr>
              <a:t>Uma rede que </a:t>
            </a:r>
            <a:r>
              <a:rPr lang="en-US" err="1">
                <a:latin typeface="Calibri"/>
                <a:cs typeface="Calibri"/>
              </a:rPr>
              <a:t>é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uma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b="1" i="1">
                <a:latin typeface="Calibri"/>
                <a:cs typeface="Calibri"/>
              </a:rPr>
              <a:t>I-Map</a:t>
            </a:r>
            <a:r>
              <a:rPr lang="en-US">
                <a:latin typeface="Calibri"/>
                <a:cs typeface="Calibri"/>
              </a:rPr>
              <a:t> e </a:t>
            </a:r>
            <a:r>
              <a:rPr lang="en-US" b="1" i="1">
                <a:latin typeface="Calibri"/>
                <a:cs typeface="Calibri"/>
              </a:rPr>
              <a:t>D-map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é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considerada</a:t>
            </a:r>
            <a:r>
              <a:rPr lang="en-US">
                <a:latin typeface="Calibri"/>
                <a:cs typeface="Calibri"/>
              </a:rPr>
              <a:t> um </a:t>
            </a:r>
            <a:r>
              <a:rPr lang="en-US" b="1" i="1">
                <a:latin typeface="Calibri"/>
                <a:cs typeface="Calibri"/>
              </a:rPr>
              <a:t>Perfect Map</a:t>
            </a:r>
            <a:r>
              <a:rPr lang="en-US" b="1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1689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 panose="020B0604020202020204" pitchFamily="34" charset="0"/>
              </a:rPr>
              <a:t>Manto de </a:t>
            </a:r>
            <a:r>
              <a:rPr lang="pt-PT" sz="4800" i="1" err="1">
                <a:latin typeface="Arial" panose="020B0604020202020204" pitchFamily="34" charset="0"/>
              </a:rPr>
              <a:t>Markov</a:t>
            </a:r>
            <a:endParaRPr lang="pt-PT" b="1" i="1">
              <a:latin typeface="Calibri Ligh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40CB3-E534-4713-894D-3DDDFC63FAB1}"/>
              </a:ext>
            </a:extLst>
          </p:cNvPr>
          <p:cNvSpPr txBox="1"/>
          <p:nvPr/>
        </p:nvSpPr>
        <p:spPr>
          <a:xfrm>
            <a:off x="106532" y="994300"/>
            <a:ext cx="119493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pt-PT">
              <a:latin typeface="Calibri"/>
              <a:cs typeface="Calibri"/>
            </a:endParaRPr>
          </a:p>
        </p:txBody>
      </p:sp>
      <p:pic>
        <p:nvPicPr>
          <p:cNvPr id="3" name="Imagem 3" descr="Uma imagem com relógio, objeto&#10;&#10;Descrição gerada automaticamente">
            <a:extLst>
              <a:ext uri="{FF2B5EF4-FFF2-40B4-BE49-F238E27FC236}">
                <a16:creationId xmlns:a16="http://schemas.microsoft.com/office/drawing/2014/main" id="{BA91CC99-3EEF-44D1-9097-9AE18A68D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847" y="1140637"/>
            <a:ext cx="6139273" cy="5442208"/>
          </a:xfrm>
          <a:prstGeom prst="rect">
            <a:avLst/>
          </a:prstGeom>
        </p:spPr>
      </p:pic>
      <p:pic>
        <p:nvPicPr>
          <p:cNvPr id="4" name="Imagem 4" descr="Uma imagem com objeto, relógio, suspenso, diferente&#10;&#10;Descrição gerada automaticamente">
            <a:extLst>
              <a:ext uri="{FF2B5EF4-FFF2-40B4-BE49-F238E27FC236}">
                <a16:creationId xmlns:a16="http://schemas.microsoft.com/office/drawing/2014/main" id="{B2526E49-2D9D-429E-8E1D-8C858CEA4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0" y="994012"/>
            <a:ext cx="5979347" cy="50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96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/>
                <a:cs typeface="Arial"/>
              </a:rPr>
              <a:t>Tipos de Raciocínio</a:t>
            </a:r>
            <a:endParaRPr lang="pt-PT" sz="4800" i="1" err="1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40CB3-E534-4713-894D-3DDDFC63FAB1}"/>
              </a:ext>
            </a:extLst>
          </p:cNvPr>
          <p:cNvSpPr txBox="1"/>
          <p:nvPr/>
        </p:nvSpPr>
        <p:spPr>
          <a:xfrm>
            <a:off x="106532" y="843379"/>
            <a:ext cx="11949343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>
                <a:cs typeface="Arial"/>
              </a:rPr>
              <a:t>As </a:t>
            </a:r>
            <a:r>
              <a:rPr lang="pt-PT" b="1" i="1">
                <a:cs typeface="Arial"/>
              </a:rPr>
              <a:t>RB</a:t>
            </a:r>
            <a:r>
              <a:rPr lang="pt-PT" i="1">
                <a:cs typeface="Arial"/>
              </a:rPr>
              <a:t> </a:t>
            </a:r>
            <a:r>
              <a:rPr lang="pt-PT">
                <a:cs typeface="Arial"/>
              </a:rPr>
              <a:t>fornecem representações inteiras de distribuição de probabilidades nas </a:t>
            </a:r>
            <a:r>
              <a:rPr lang="pt-PT" err="1">
                <a:cs typeface="Arial"/>
              </a:rPr>
              <a:t>variavéis</a:t>
            </a:r>
            <a:r>
              <a:rPr lang="pt-PT">
                <a:cs typeface="Arial"/>
              </a:rPr>
              <a:t>. </a:t>
            </a:r>
          </a:p>
          <a:p>
            <a:r>
              <a:rPr lang="pt-PT">
                <a:cs typeface="Arial"/>
              </a:rPr>
              <a:t>Tal implica que podem ser condicionadas por qualquer subconjunto das suas variáveis, suportando qualquer tipo de orientação no seu raciocínio.</a:t>
            </a:r>
          </a:p>
          <a:p>
            <a:endParaRPr lang="pt-PT">
              <a:cs typeface="Arial"/>
            </a:endParaRPr>
          </a:p>
          <a:p>
            <a:r>
              <a:rPr lang="pt-PT">
                <a:solidFill>
                  <a:srgbClr val="0070C0"/>
                </a:solidFill>
                <a:cs typeface="Arial"/>
              </a:rPr>
              <a:t>Exemplos de raciocínio: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0BF259-4E36-4214-9562-72B4C641DF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7568251"/>
              </p:ext>
            </p:extLst>
          </p:nvPr>
        </p:nvGraphicFramePr>
        <p:xfrm>
          <a:off x="136126" y="2517280"/>
          <a:ext cx="11949342" cy="3715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78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669556" y="126122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7033D8DE-ADB0-DF45-B669-8D313DA316F5}"/>
              </a:ext>
            </a:extLst>
          </p:cNvPr>
          <p:cNvSpPr txBox="1"/>
          <p:nvPr/>
        </p:nvSpPr>
        <p:spPr>
          <a:xfrm>
            <a:off x="225185" y="211277"/>
            <a:ext cx="692376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54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Conteúdo</a:t>
            </a:r>
            <a:endParaRPr lang="ko-KR" altLang="en-US" sz="54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31E56C0F-7380-374B-A07B-453C5BA43A00}"/>
              </a:ext>
            </a:extLst>
          </p:cNvPr>
          <p:cNvGrpSpPr/>
          <p:nvPr/>
        </p:nvGrpSpPr>
        <p:grpSpPr>
          <a:xfrm>
            <a:off x="262129" y="1792975"/>
            <a:ext cx="5365516" cy="646331"/>
            <a:chOff x="1848112" y="1575921"/>
            <a:chExt cx="5365516" cy="646331"/>
          </a:xfrm>
        </p:grpSpPr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0C316902-49BB-364A-BE69-2522193EA2C8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400110"/>
            </a:xfrm>
            <a:prstGeom prst="rect">
              <a:avLst/>
            </a:prstGeom>
            <a:noFill/>
          </p:spPr>
          <p:txBody>
            <a:bodyPr wrap="square" lIns="108000" tIns="45720" rIns="108000" bIns="45720" rtlCol="0" anchor="t">
              <a:spAutoFit/>
            </a:bodyPr>
            <a:lstStyle/>
            <a:p>
              <a:r>
                <a:rPr lang="en-US" altLang="ko-KR" sz="20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Conteúdo</a:t>
              </a:r>
              <a:endParaRPr lang="en-US" altLang="ko-KR" sz="20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B8674AA1-69CC-844E-A00C-102ABA99E65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0925A90C-DE0A-0147-BADE-4526E67787B9}"/>
              </a:ext>
            </a:extLst>
          </p:cNvPr>
          <p:cNvGrpSpPr/>
          <p:nvPr/>
        </p:nvGrpSpPr>
        <p:grpSpPr>
          <a:xfrm>
            <a:off x="202094" y="2678760"/>
            <a:ext cx="5365516" cy="646331"/>
            <a:chOff x="1848112" y="1575921"/>
            <a:chExt cx="5365516" cy="646331"/>
          </a:xfrm>
        </p:grpSpPr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D57F259E-FFBD-C246-9FE8-9E47D1C9C721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Introdução</a:t>
              </a:r>
              <a:endPara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FEDD09C4-745B-6D45-B006-5546B5ABD561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C19884C9-5960-674A-959D-1D41699CF639}"/>
              </a:ext>
            </a:extLst>
          </p:cNvPr>
          <p:cNvGrpSpPr/>
          <p:nvPr/>
        </p:nvGrpSpPr>
        <p:grpSpPr>
          <a:xfrm>
            <a:off x="193599" y="3458982"/>
            <a:ext cx="5383988" cy="1653642"/>
            <a:chOff x="1848112" y="1575921"/>
            <a:chExt cx="5383988" cy="1653642"/>
          </a:xfrm>
        </p:grpSpPr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E8D4E9D-E662-7C4E-817C-D3687D2B1374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>
                <a:buFont typeface="Arial,Sans-Serif" panose="020B0604020202020204" pitchFamily="34" charset="0"/>
                <a:buChar char="•"/>
              </a:pP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Definição</a:t>
              </a:r>
            </a:p>
            <a:p>
              <a:pPr marL="171450" indent="-171450">
                <a:buFont typeface="Arial,Sans-Serif" panose="020B0604020202020204" pitchFamily="34" charset="0"/>
                <a:buChar char="•"/>
              </a:pP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Exemplo</a:t>
              </a:r>
            </a:p>
            <a:p>
              <a:pPr marL="171450" indent="-171450">
                <a:buFont typeface="Arial,Sans-Serif" panose="020B0604020202020204" pitchFamily="34" charset="0"/>
                <a:buChar char="•"/>
              </a:pP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Nodos e Valores</a:t>
              </a:r>
            </a:p>
            <a:p>
              <a:pPr marL="171450" indent="-171450">
                <a:buFont typeface="Arial,Sans-Serif" panose="020B0604020202020204" pitchFamily="34" charset="0"/>
                <a:buChar char="•"/>
              </a:pP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Estrutura</a:t>
              </a:r>
            </a:p>
            <a:p>
              <a:pPr marL="171450" indent="-171450">
                <a:buFont typeface="Arial,Sans-Serif" panose="020B0604020202020204" pitchFamily="34" charset="0"/>
                <a:buChar char="•"/>
              </a:pP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Probabilidades Condicionais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8C699A32-2FD2-F845-8210-CBC3E145E7A4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400110"/>
            </a:xfrm>
            <a:prstGeom prst="rect">
              <a:avLst/>
            </a:prstGeom>
            <a:noFill/>
          </p:spPr>
          <p:txBody>
            <a:bodyPr wrap="square" lIns="108000" tIns="45720" rIns="108000" bIns="45720" rtlCol="0" anchor="t">
              <a:spAutoFit/>
            </a:bodyPr>
            <a:lstStyle/>
            <a:p>
              <a:r>
                <a:rPr lang="en-US" altLang="ko-KR" sz="20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Bases de Redes Bayesianas</a:t>
              </a: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FA7EC683-E672-8B4B-A27F-63F4E5E645ED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5247BDF6-72B3-2F4A-9860-869D497A19E9}"/>
              </a:ext>
            </a:extLst>
          </p:cNvPr>
          <p:cNvGrpSpPr/>
          <p:nvPr/>
        </p:nvGrpSpPr>
        <p:grpSpPr>
          <a:xfrm>
            <a:off x="4621346" y="1793384"/>
            <a:ext cx="5451293" cy="1290738"/>
            <a:chOff x="1848112" y="1575921"/>
            <a:chExt cx="5451293" cy="1290738"/>
          </a:xfrm>
        </p:grpSpPr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423218BA-F06A-C040-9BF8-261E8EAB2D7E}"/>
                </a:ext>
              </a:extLst>
            </p:cNvPr>
            <p:cNvSpPr txBox="1"/>
            <p:nvPr/>
          </p:nvSpPr>
          <p:spPr>
            <a:xfrm>
              <a:off x="2791713" y="2035662"/>
              <a:ext cx="4507692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Cadeias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Causais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Causa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Comum</a:t>
              </a: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Efeito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Comum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AFC8F90E-CBA5-0340-81EB-35042E9CAB6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400110"/>
            </a:xfrm>
            <a:prstGeom prst="rect">
              <a:avLst/>
            </a:prstGeom>
            <a:noFill/>
          </p:spPr>
          <p:txBody>
            <a:bodyPr wrap="square" lIns="108000" tIns="45720" rIns="108000" bIns="45720" rtlCol="0" anchor="t">
              <a:spAutoFit/>
            </a:bodyPr>
            <a:lstStyle/>
            <a:p>
              <a:r>
                <a:rPr lang="en-US" altLang="ko-KR" sz="20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Causas e Efeitos</a:t>
              </a:r>
              <a:endParaRPr lang="pt-P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4A28965B-BFF0-684E-A661-B28E28CDC75B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1" name="Graphic 421">
            <a:extLst>
              <a:ext uri="{FF2B5EF4-FFF2-40B4-BE49-F238E27FC236}">
                <a16:creationId xmlns:a16="http://schemas.microsoft.com/office/drawing/2014/main" id="{AE02BC2D-1942-FF4D-A8B5-AEADC8A3CFC1}"/>
              </a:ext>
            </a:extLst>
          </p:cNvPr>
          <p:cNvGrpSpPr/>
          <p:nvPr/>
        </p:nvGrpSpPr>
        <p:grpSpPr>
          <a:xfrm flipH="1">
            <a:off x="8189941" y="76450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62" name="Freeform: Shape 29">
              <a:extLst>
                <a:ext uri="{FF2B5EF4-FFF2-40B4-BE49-F238E27FC236}">
                  <a16:creationId xmlns:a16="http://schemas.microsoft.com/office/drawing/2014/main" id="{0F5F7995-3697-4544-ADB0-481AC04BFC62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0">
              <a:extLst>
                <a:ext uri="{FF2B5EF4-FFF2-40B4-BE49-F238E27FC236}">
                  <a16:creationId xmlns:a16="http://schemas.microsoft.com/office/drawing/2014/main" id="{5297E6CB-4D03-ED4D-9983-293CA28BA41C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1">
              <a:extLst>
                <a:ext uri="{FF2B5EF4-FFF2-40B4-BE49-F238E27FC236}">
                  <a16:creationId xmlns:a16="http://schemas.microsoft.com/office/drawing/2014/main" id="{33628572-B38C-F643-B7CA-D99C5D809EEB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2">
              <a:extLst>
                <a:ext uri="{FF2B5EF4-FFF2-40B4-BE49-F238E27FC236}">
                  <a16:creationId xmlns:a16="http://schemas.microsoft.com/office/drawing/2014/main" id="{327700BE-B057-7144-976A-DD28E5CCBE2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3">
              <a:extLst>
                <a:ext uri="{FF2B5EF4-FFF2-40B4-BE49-F238E27FC236}">
                  <a16:creationId xmlns:a16="http://schemas.microsoft.com/office/drawing/2014/main" id="{0604274C-6076-F343-9141-8EBE778B9062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4">
              <a:extLst>
                <a:ext uri="{FF2B5EF4-FFF2-40B4-BE49-F238E27FC236}">
                  <a16:creationId xmlns:a16="http://schemas.microsoft.com/office/drawing/2014/main" id="{EBDCC660-579B-A84F-866F-35CB71C3E4DC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5">
              <a:extLst>
                <a:ext uri="{FF2B5EF4-FFF2-40B4-BE49-F238E27FC236}">
                  <a16:creationId xmlns:a16="http://schemas.microsoft.com/office/drawing/2014/main" id="{3E471911-8E44-6448-ACEE-09C701A6553A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">
              <a:extLst>
                <a:ext uri="{FF2B5EF4-FFF2-40B4-BE49-F238E27FC236}">
                  <a16:creationId xmlns:a16="http://schemas.microsoft.com/office/drawing/2014/main" id="{1075101F-C20C-F54B-862C-1F41E1336DE4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7">
              <a:extLst>
                <a:ext uri="{FF2B5EF4-FFF2-40B4-BE49-F238E27FC236}">
                  <a16:creationId xmlns:a16="http://schemas.microsoft.com/office/drawing/2014/main" id="{1E04F506-6F9C-5544-AF6C-F9CE9A32A3C5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8">
              <a:extLst>
                <a:ext uri="{FF2B5EF4-FFF2-40B4-BE49-F238E27FC236}">
                  <a16:creationId xmlns:a16="http://schemas.microsoft.com/office/drawing/2014/main" id="{5D8F4844-9A9B-2F4D-9AC7-FB123DF49CC1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9">
              <a:extLst>
                <a:ext uri="{FF2B5EF4-FFF2-40B4-BE49-F238E27FC236}">
                  <a16:creationId xmlns:a16="http://schemas.microsoft.com/office/drawing/2014/main" id="{409234F0-86FB-E844-BB07-18370D790A8B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40">
              <a:extLst>
                <a:ext uri="{FF2B5EF4-FFF2-40B4-BE49-F238E27FC236}">
                  <a16:creationId xmlns:a16="http://schemas.microsoft.com/office/drawing/2014/main" id="{4318133B-3568-574F-B9D1-F03B8C78F73D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41">
              <a:extLst>
                <a:ext uri="{FF2B5EF4-FFF2-40B4-BE49-F238E27FC236}">
                  <a16:creationId xmlns:a16="http://schemas.microsoft.com/office/drawing/2014/main" id="{FCDD3A84-A1C2-5D4B-A0C5-EA59C5361B0E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42">
              <a:extLst>
                <a:ext uri="{FF2B5EF4-FFF2-40B4-BE49-F238E27FC236}">
                  <a16:creationId xmlns:a16="http://schemas.microsoft.com/office/drawing/2014/main" id="{DDC890EB-BA27-B345-B647-1A0B725F20A4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43">
              <a:extLst>
                <a:ext uri="{FF2B5EF4-FFF2-40B4-BE49-F238E27FC236}">
                  <a16:creationId xmlns:a16="http://schemas.microsoft.com/office/drawing/2014/main" id="{F7DEDEF9-470D-8E44-9E39-76C2565E662B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44">
              <a:extLst>
                <a:ext uri="{FF2B5EF4-FFF2-40B4-BE49-F238E27FC236}">
                  <a16:creationId xmlns:a16="http://schemas.microsoft.com/office/drawing/2014/main" id="{DAAE146E-E45B-3E4B-BD53-AED2EFDED9C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45">
              <a:extLst>
                <a:ext uri="{FF2B5EF4-FFF2-40B4-BE49-F238E27FC236}">
                  <a16:creationId xmlns:a16="http://schemas.microsoft.com/office/drawing/2014/main" id="{D130B168-7718-B84D-B46B-8E8C3CC5FBED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46">
              <a:extLst>
                <a:ext uri="{FF2B5EF4-FFF2-40B4-BE49-F238E27FC236}">
                  <a16:creationId xmlns:a16="http://schemas.microsoft.com/office/drawing/2014/main" id="{EABC7A47-B474-FE4C-BD65-2870C84CE71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47">
              <a:extLst>
                <a:ext uri="{FF2B5EF4-FFF2-40B4-BE49-F238E27FC236}">
                  <a16:creationId xmlns:a16="http://schemas.microsoft.com/office/drawing/2014/main" id="{2503F7E6-9F63-F44D-8296-FD9A320C325C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48">
              <a:extLst>
                <a:ext uri="{FF2B5EF4-FFF2-40B4-BE49-F238E27FC236}">
                  <a16:creationId xmlns:a16="http://schemas.microsoft.com/office/drawing/2014/main" id="{DA8891BD-DD6F-144A-AE11-B0E021C59A00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49">
              <a:extLst>
                <a:ext uri="{FF2B5EF4-FFF2-40B4-BE49-F238E27FC236}">
                  <a16:creationId xmlns:a16="http://schemas.microsoft.com/office/drawing/2014/main" id="{1699D57C-21BB-914F-9419-B88A0E46C1F3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50">
              <a:extLst>
                <a:ext uri="{FF2B5EF4-FFF2-40B4-BE49-F238E27FC236}">
                  <a16:creationId xmlns:a16="http://schemas.microsoft.com/office/drawing/2014/main" id="{0647A231-6CA4-D74D-AAEC-76093FF92B33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51">
              <a:extLst>
                <a:ext uri="{FF2B5EF4-FFF2-40B4-BE49-F238E27FC236}">
                  <a16:creationId xmlns:a16="http://schemas.microsoft.com/office/drawing/2014/main" id="{73B8A88A-7A2E-3E47-8952-81C49841A6FC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52">
              <a:extLst>
                <a:ext uri="{FF2B5EF4-FFF2-40B4-BE49-F238E27FC236}">
                  <a16:creationId xmlns:a16="http://schemas.microsoft.com/office/drawing/2014/main" id="{87B13CF0-85FB-DD4F-9D5C-8E087A90D1FC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53">
              <a:extLst>
                <a:ext uri="{FF2B5EF4-FFF2-40B4-BE49-F238E27FC236}">
                  <a16:creationId xmlns:a16="http://schemas.microsoft.com/office/drawing/2014/main" id="{53C6B05D-7CBA-F943-99CC-2452B1BC50F1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54">
              <a:extLst>
                <a:ext uri="{FF2B5EF4-FFF2-40B4-BE49-F238E27FC236}">
                  <a16:creationId xmlns:a16="http://schemas.microsoft.com/office/drawing/2014/main" id="{913B5552-4051-4945-B8FE-D00A659D528E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55">
              <a:extLst>
                <a:ext uri="{FF2B5EF4-FFF2-40B4-BE49-F238E27FC236}">
                  <a16:creationId xmlns:a16="http://schemas.microsoft.com/office/drawing/2014/main" id="{CB637716-14D7-7D48-A676-CDCFEE7F85A6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56">
              <a:extLst>
                <a:ext uri="{FF2B5EF4-FFF2-40B4-BE49-F238E27FC236}">
                  <a16:creationId xmlns:a16="http://schemas.microsoft.com/office/drawing/2014/main" id="{993FBE2E-B1E0-A24A-8243-E8859784BDCA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57">
              <a:extLst>
                <a:ext uri="{FF2B5EF4-FFF2-40B4-BE49-F238E27FC236}">
                  <a16:creationId xmlns:a16="http://schemas.microsoft.com/office/drawing/2014/main" id="{F79DAD14-0B10-9147-A07B-1F95930A259A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58">
              <a:extLst>
                <a:ext uri="{FF2B5EF4-FFF2-40B4-BE49-F238E27FC236}">
                  <a16:creationId xmlns:a16="http://schemas.microsoft.com/office/drawing/2014/main" id="{BAA57AD7-0EC5-B940-8C8D-7516294527AA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59">
              <a:extLst>
                <a:ext uri="{FF2B5EF4-FFF2-40B4-BE49-F238E27FC236}">
                  <a16:creationId xmlns:a16="http://schemas.microsoft.com/office/drawing/2014/main" id="{A1C44AEF-3E60-CD4B-942B-64A0624897A5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60">
              <a:extLst>
                <a:ext uri="{FF2B5EF4-FFF2-40B4-BE49-F238E27FC236}">
                  <a16:creationId xmlns:a16="http://schemas.microsoft.com/office/drawing/2014/main" id="{1F1A54AD-03C4-0C40-A414-7547E2570DE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61">
              <a:extLst>
                <a:ext uri="{FF2B5EF4-FFF2-40B4-BE49-F238E27FC236}">
                  <a16:creationId xmlns:a16="http://schemas.microsoft.com/office/drawing/2014/main" id="{4697ED90-9ADA-394D-ADBC-0B3283C46EEB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62">
              <a:extLst>
                <a:ext uri="{FF2B5EF4-FFF2-40B4-BE49-F238E27FC236}">
                  <a16:creationId xmlns:a16="http://schemas.microsoft.com/office/drawing/2014/main" id="{5042190A-BD51-CF49-B823-0038A3BB89CB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63">
              <a:extLst>
                <a:ext uri="{FF2B5EF4-FFF2-40B4-BE49-F238E27FC236}">
                  <a16:creationId xmlns:a16="http://schemas.microsoft.com/office/drawing/2014/main" id="{DDF6D435-D9EA-CA4F-8326-A122877C3FA0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64">
              <a:extLst>
                <a:ext uri="{FF2B5EF4-FFF2-40B4-BE49-F238E27FC236}">
                  <a16:creationId xmlns:a16="http://schemas.microsoft.com/office/drawing/2014/main" id="{0E8AE0BC-6C23-E949-82BB-5AAF77CDC1AC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65">
              <a:extLst>
                <a:ext uri="{FF2B5EF4-FFF2-40B4-BE49-F238E27FC236}">
                  <a16:creationId xmlns:a16="http://schemas.microsoft.com/office/drawing/2014/main" id="{388564DB-4865-0F46-BC62-D2460B29B735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66">
              <a:extLst>
                <a:ext uri="{FF2B5EF4-FFF2-40B4-BE49-F238E27FC236}">
                  <a16:creationId xmlns:a16="http://schemas.microsoft.com/office/drawing/2014/main" id="{0A2230DC-8D78-8544-AC8D-DD3B6F8BA86D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67">
              <a:extLst>
                <a:ext uri="{FF2B5EF4-FFF2-40B4-BE49-F238E27FC236}">
                  <a16:creationId xmlns:a16="http://schemas.microsoft.com/office/drawing/2014/main" id="{4ECA0774-9E03-5D4F-A8BC-7D9C2EC5CDC4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68">
              <a:extLst>
                <a:ext uri="{FF2B5EF4-FFF2-40B4-BE49-F238E27FC236}">
                  <a16:creationId xmlns:a16="http://schemas.microsoft.com/office/drawing/2014/main" id="{C161385D-DF69-7441-AD09-EE870828F02D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69">
              <a:extLst>
                <a:ext uri="{FF2B5EF4-FFF2-40B4-BE49-F238E27FC236}">
                  <a16:creationId xmlns:a16="http://schemas.microsoft.com/office/drawing/2014/main" id="{42CE4A74-03C2-B649-B265-B2268E13FB39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70">
              <a:extLst>
                <a:ext uri="{FF2B5EF4-FFF2-40B4-BE49-F238E27FC236}">
                  <a16:creationId xmlns:a16="http://schemas.microsoft.com/office/drawing/2014/main" id="{9CA7F9BE-2774-1745-950A-126BAD6ECD9C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71">
              <a:extLst>
                <a:ext uri="{FF2B5EF4-FFF2-40B4-BE49-F238E27FC236}">
                  <a16:creationId xmlns:a16="http://schemas.microsoft.com/office/drawing/2014/main" id="{02A8C5A2-2B13-0E4B-82F8-7914C3821830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72">
              <a:extLst>
                <a:ext uri="{FF2B5EF4-FFF2-40B4-BE49-F238E27FC236}">
                  <a16:creationId xmlns:a16="http://schemas.microsoft.com/office/drawing/2014/main" id="{7F114F0E-81E4-6247-98CC-8A8236EAD22C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73">
              <a:extLst>
                <a:ext uri="{FF2B5EF4-FFF2-40B4-BE49-F238E27FC236}">
                  <a16:creationId xmlns:a16="http://schemas.microsoft.com/office/drawing/2014/main" id="{B0D10295-F121-9844-95AE-4CB3A8C87DC7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74">
              <a:extLst>
                <a:ext uri="{FF2B5EF4-FFF2-40B4-BE49-F238E27FC236}">
                  <a16:creationId xmlns:a16="http://schemas.microsoft.com/office/drawing/2014/main" id="{AB628CF1-3AAA-D64B-B06F-564773942089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75">
              <a:extLst>
                <a:ext uri="{FF2B5EF4-FFF2-40B4-BE49-F238E27FC236}">
                  <a16:creationId xmlns:a16="http://schemas.microsoft.com/office/drawing/2014/main" id="{DFE56519-B32E-5241-96BF-21E2509CB99D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76">
              <a:extLst>
                <a:ext uri="{FF2B5EF4-FFF2-40B4-BE49-F238E27FC236}">
                  <a16:creationId xmlns:a16="http://schemas.microsoft.com/office/drawing/2014/main" id="{74897A59-68A7-4144-B0F3-F4FE6FA0AE73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77">
              <a:extLst>
                <a:ext uri="{FF2B5EF4-FFF2-40B4-BE49-F238E27FC236}">
                  <a16:creationId xmlns:a16="http://schemas.microsoft.com/office/drawing/2014/main" id="{CDEA02CF-2119-9744-8F41-9E38567D857A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78">
              <a:extLst>
                <a:ext uri="{FF2B5EF4-FFF2-40B4-BE49-F238E27FC236}">
                  <a16:creationId xmlns:a16="http://schemas.microsoft.com/office/drawing/2014/main" id="{B4C485BB-5FF3-E14E-8004-559F5C1A0FC8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79">
              <a:extLst>
                <a:ext uri="{FF2B5EF4-FFF2-40B4-BE49-F238E27FC236}">
                  <a16:creationId xmlns:a16="http://schemas.microsoft.com/office/drawing/2014/main" id="{3F80C2E8-EEAD-B64C-A06F-5FFF4C4295F7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80">
              <a:extLst>
                <a:ext uri="{FF2B5EF4-FFF2-40B4-BE49-F238E27FC236}">
                  <a16:creationId xmlns:a16="http://schemas.microsoft.com/office/drawing/2014/main" id="{A214CA79-D76A-1844-ABE7-57E7A4BE373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81">
              <a:extLst>
                <a:ext uri="{FF2B5EF4-FFF2-40B4-BE49-F238E27FC236}">
                  <a16:creationId xmlns:a16="http://schemas.microsoft.com/office/drawing/2014/main" id="{FB6070D1-1168-5341-9E19-71184ABFA1C4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82">
              <a:extLst>
                <a:ext uri="{FF2B5EF4-FFF2-40B4-BE49-F238E27FC236}">
                  <a16:creationId xmlns:a16="http://schemas.microsoft.com/office/drawing/2014/main" id="{B91161FE-CC64-7944-A6D4-2F58D4F60CDF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83">
              <a:extLst>
                <a:ext uri="{FF2B5EF4-FFF2-40B4-BE49-F238E27FC236}">
                  <a16:creationId xmlns:a16="http://schemas.microsoft.com/office/drawing/2014/main" id="{BDD53587-4FF5-A24B-954F-7BC628A7D10E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84">
              <a:extLst>
                <a:ext uri="{FF2B5EF4-FFF2-40B4-BE49-F238E27FC236}">
                  <a16:creationId xmlns:a16="http://schemas.microsoft.com/office/drawing/2014/main" id="{88E53A1B-614C-994B-995C-D27678B258BA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85">
              <a:extLst>
                <a:ext uri="{FF2B5EF4-FFF2-40B4-BE49-F238E27FC236}">
                  <a16:creationId xmlns:a16="http://schemas.microsoft.com/office/drawing/2014/main" id="{126EEEAD-E9B4-3546-9F76-307393BE9D3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86">
              <a:extLst>
                <a:ext uri="{FF2B5EF4-FFF2-40B4-BE49-F238E27FC236}">
                  <a16:creationId xmlns:a16="http://schemas.microsoft.com/office/drawing/2014/main" id="{8E77C7E8-A763-BE43-B1D2-903F9DBB6EC9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87">
              <a:extLst>
                <a:ext uri="{FF2B5EF4-FFF2-40B4-BE49-F238E27FC236}">
                  <a16:creationId xmlns:a16="http://schemas.microsoft.com/office/drawing/2014/main" id="{8BCDF41A-12BE-4449-8BF0-1573D617712B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88">
              <a:extLst>
                <a:ext uri="{FF2B5EF4-FFF2-40B4-BE49-F238E27FC236}">
                  <a16:creationId xmlns:a16="http://schemas.microsoft.com/office/drawing/2014/main" id="{4D4163DA-6CCD-C34E-AB6E-1CF2EC04B6BD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89">
              <a:extLst>
                <a:ext uri="{FF2B5EF4-FFF2-40B4-BE49-F238E27FC236}">
                  <a16:creationId xmlns:a16="http://schemas.microsoft.com/office/drawing/2014/main" id="{80275F75-8FB4-5245-837B-6379C7498ADF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90">
              <a:extLst>
                <a:ext uri="{FF2B5EF4-FFF2-40B4-BE49-F238E27FC236}">
                  <a16:creationId xmlns:a16="http://schemas.microsoft.com/office/drawing/2014/main" id="{0D158ED8-5647-EA48-8F92-2F438DC1B167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91">
              <a:extLst>
                <a:ext uri="{FF2B5EF4-FFF2-40B4-BE49-F238E27FC236}">
                  <a16:creationId xmlns:a16="http://schemas.microsoft.com/office/drawing/2014/main" id="{89E4CB77-2DD5-BC4C-8546-F040F180FFDC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92">
              <a:extLst>
                <a:ext uri="{FF2B5EF4-FFF2-40B4-BE49-F238E27FC236}">
                  <a16:creationId xmlns:a16="http://schemas.microsoft.com/office/drawing/2014/main" id="{C0EF6218-BD53-AD44-BCC3-1006673ADFD7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93">
              <a:extLst>
                <a:ext uri="{FF2B5EF4-FFF2-40B4-BE49-F238E27FC236}">
                  <a16:creationId xmlns:a16="http://schemas.microsoft.com/office/drawing/2014/main" id="{531FC819-8963-2D4C-BE93-8B13ACF0B256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94">
              <a:extLst>
                <a:ext uri="{FF2B5EF4-FFF2-40B4-BE49-F238E27FC236}">
                  <a16:creationId xmlns:a16="http://schemas.microsoft.com/office/drawing/2014/main" id="{61C01C31-5830-B044-9C68-FED8DBD587B1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95">
              <a:extLst>
                <a:ext uri="{FF2B5EF4-FFF2-40B4-BE49-F238E27FC236}">
                  <a16:creationId xmlns:a16="http://schemas.microsoft.com/office/drawing/2014/main" id="{1A0DE96A-EAE8-DD4E-B8E9-698769FCBA56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96">
              <a:extLst>
                <a:ext uri="{FF2B5EF4-FFF2-40B4-BE49-F238E27FC236}">
                  <a16:creationId xmlns:a16="http://schemas.microsoft.com/office/drawing/2014/main" id="{AF9BCBCF-8B26-7D41-96A7-BCC3CB430C6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97">
              <a:extLst>
                <a:ext uri="{FF2B5EF4-FFF2-40B4-BE49-F238E27FC236}">
                  <a16:creationId xmlns:a16="http://schemas.microsoft.com/office/drawing/2014/main" id="{666711B8-D13B-8546-994E-CB72AF812EAF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98">
              <a:extLst>
                <a:ext uri="{FF2B5EF4-FFF2-40B4-BE49-F238E27FC236}">
                  <a16:creationId xmlns:a16="http://schemas.microsoft.com/office/drawing/2014/main" id="{62D0EF10-48C0-0F4D-9C4E-4D6A9FF791D1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99">
              <a:extLst>
                <a:ext uri="{FF2B5EF4-FFF2-40B4-BE49-F238E27FC236}">
                  <a16:creationId xmlns:a16="http://schemas.microsoft.com/office/drawing/2014/main" id="{EA963F7D-34C5-354D-B946-E7EF18BC5C9C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100">
              <a:extLst>
                <a:ext uri="{FF2B5EF4-FFF2-40B4-BE49-F238E27FC236}">
                  <a16:creationId xmlns:a16="http://schemas.microsoft.com/office/drawing/2014/main" id="{9E91A493-18A1-EC4E-932E-7E119A5B7054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101">
              <a:extLst>
                <a:ext uri="{FF2B5EF4-FFF2-40B4-BE49-F238E27FC236}">
                  <a16:creationId xmlns:a16="http://schemas.microsoft.com/office/drawing/2014/main" id="{44E3B73A-571B-E447-A2DF-FC4B28AF2BC3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102">
              <a:extLst>
                <a:ext uri="{FF2B5EF4-FFF2-40B4-BE49-F238E27FC236}">
                  <a16:creationId xmlns:a16="http://schemas.microsoft.com/office/drawing/2014/main" id="{916B6936-721F-6247-9834-B59FF64FFA71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103">
              <a:extLst>
                <a:ext uri="{FF2B5EF4-FFF2-40B4-BE49-F238E27FC236}">
                  <a16:creationId xmlns:a16="http://schemas.microsoft.com/office/drawing/2014/main" id="{920CE8A3-D2E9-5744-88FF-28A3D078BFF6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104">
              <a:extLst>
                <a:ext uri="{FF2B5EF4-FFF2-40B4-BE49-F238E27FC236}">
                  <a16:creationId xmlns:a16="http://schemas.microsoft.com/office/drawing/2014/main" id="{CA346743-B3F0-1045-B11A-F5EDA75F9C6B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105">
              <a:extLst>
                <a:ext uri="{FF2B5EF4-FFF2-40B4-BE49-F238E27FC236}">
                  <a16:creationId xmlns:a16="http://schemas.microsoft.com/office/drawing/2014/main" id="{075195DF-DB03-6242-BED3-1CA1977E3507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106">
              <a:extLst>
                <a:ext uri="{FF2B5EF4-FFF2-40B4-BE49-F238E27FC236}">
                  <a16:creationId xmlns:a16="http://schemas.microsoft.com/office/drawing/2014/main" id="{557AAC62-C2E1-5E4B-9CCC-12E107FEAA99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107">
              <a:extLst>
                <a:ext uri="{FF2B5EF4-FFF2-40B4-BE49-F238E27FC236}">
                  <a16:creationId xmlns:a16="http://schemas.microsoft.com/office/drawing/2014/main" id="{2C740F2B-9CAD-D046-B9F1-53D0B3F71478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108">
              <a:extLst>
                <a:ext uri="{FF2B5EF4-FFF2-40B4-BE49-F238E27FC236}">
                  <a16:creationId xmlns:a16="http://schemas.microsoft.com/office/drawing/2014/main" id="{33970E70-6F55-9B4C-B26F-3321C9DECD76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109">
              <a:extLst>
                <a:ext uri="{FF2B5EF4-FFF2-40B4-BE49-F238E27FC236}">
                  <a16:creationId xmlns:a16="http://schemas.microsoft.com/office/drawing/2014/main" id="{01010130-AADD-E249-B93A-38303D7AEE7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110">
              <a:extLst>
                <a:ext uri="{FF2B5EF4-FFF2-40B4-BE49-F238E27FC236}">
                  <a16:creationId xmlns:a16="http://schemas.microsoft.com/office/drawing/2014/main" id="{11A0FFB5-1508-5448-A1F4-637E009B2B85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111">
              <a:extLst>
                <a:ext uri="{FF2B5EF4-FFF2-40B4-BE49-F238E27FC236}">
                  <a16:creationId xmlns:a16="http://schemas.microsoft.com/office/drawing/2014/main" id="{1C3C5C28-BC16-D94C-9DD7-0F5A3B8CDCFF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112">
              <a:extLst>
                <a:ext uri="{FF2B5EF4-FFF2-40B4-BE49-F238E27FC236}">
                  <a16:creationId xmlns:a16="http://schemas.microsoft.com/office/drawing/2014/main" id="{D996DE1D-14B3-7349-B9D4-3C5C505FEC79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113">
              <a:extLst>
                <a:ext uri="{FF2B5EF4-FFF2-40B4-BE49-F238E27FC236}">
                  <a16:creationId xmlns:a16="http://schemas.microsoft.com/office/drawing/2014/main" id="{8FDA4A8D-D2D7-2D44-B9CA-71AE6659057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114">
              <a:extLst>
                <a:ext uri="{FF2B5EF4-FFF2-40B4-BE49-F238E27FC236}">
                  <a16:creationId xmlns:a16="http://schemas.microsoft.com/office/drawing/2014/main" id="{9EABABC0-7115-5B40-9A3E-4A36A0385392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115">
              <a:extLst>
                <a:ext uri="{FF2B5EF4-FFF2-40B4-BE49-F238E27FC236}">
                  <a16:creationId xmlns:a16="http://schemas.microsoft.com/office/drawing/2014/main" id="{AEA87E59-EE9C-0143-855A-FFF3FBF6B373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116">
              <a:extLst>
                <a:ext uri="{FF2B5EF4-FFF2-40B4-BE49-F238E27FC236}">
                  <a16:creationId xmlns:a16="http://schemas.microsoft.com/office/drawing/2014/main" id="{64B026CF-269C-F842-B97B-D31CAEEDAFBD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117">
              <a:extLst>
                <a:ext uri="{FF2B5EF4-FFF2-40B4-BE49-F238E27FC236}">
                  <a16:creationId xmlns:a16="http://schemas.microsoft.com/office/drawing/2014/main" id="{85150843-F2AA-EB44-9CB7-A44DD3A6DC7C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118">
              <a:extLst>
                <a:ext uri="{FF2B5EF4-FFF2-40B4-BE49-F238E27FC236}">
                  <a16:creationId xmlns:a16="http://schemas.microsoft.com/office/drawing/2014/main" id="{C210C4D7-B1B2-A841-8D02-AB61C36AD120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119">
              <a:extLst>
                <a:ext uri="{FF2B5EF4-FFF2-40B4-BE49-F238E27FC236}">
                  <a16:creationId xmlns:a16="http://schemas.microsoft.com/office/drawing/2014/main" id="{FEDB47CE-2117-1646-B0BB-2664B67DEFAF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120">
              <a:extLst>
                <a:ext uri="{FF2B5EF4-FFF2-40B4-BE49-F238E27FC236}">
                  <a16:creationId xmlns:a16="http://schemas.microsoft.com/office/drawing/2014/main" id="{648AAB22-A056-3E46-B20F-C86AF0B1AA87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121">
              <a:extLst>
                <a:ext uri="{FF2B5EF4-FFF2-40B4-BE49-F238E27FC236}">
                  <a16:creationId xmlns:a16="http://schemas.microsoft.com/office/drawing/2014/main" id="{7D45BEB6-949F-9645-B876-45807BB81D0E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122">
              <a:extLst>
                <a:ext uri="{FF2B5EF4-FFF2-40B4-BE49-F238E27FC236}">
                  <a16:creationId xmlns:a16="http://schemas.microsoft.com/office/drawing/2014/main" id="{89ED3788-035B-6A4D-B073-CD68D44F273B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123">
              <a:extLst>
                <a:ext uri="{FF2B5EF4-FFF2-40B4-BE49-F238E27FC236}">
                  <a16:creationId xmlns:a16="http://schemas.microsoft.com/office/drawing/2014/main" id="{6431AD54-83B5-4E49-9B0B-5FB92F4B6B04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124">
              <a:extLst>
                <a:ext uri="{FF2B5EF4-FFF2-40B4-BE49-F238E27FC236}">
                  <a16:creationId xmlns:a16="http://schemas.microsoft.com/office/drawing/2014/main" id="{6310B9F4-71E2-294F-B122-606DF6A6F07A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125">
              <a:extLst>
                <a:ext uri="{FF2B5EF4-FFF2-40B4-BE49-F238E27FC236}">
                  <a16:creationId xmlns:a16="http://schemas.microsoft.com/office/drawing/2014/main" id="{90BD8534-5E8B-CC40-8D29-555E77D0A9E5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126">
              <a:extLst>
                <a:ext uri="{FF2B5EF4-FFF2-40B4-BE49-F238E27FC236}">
                  <a16:creationId xmlns:a16="http://schemas.microsoft.com/office/drawing/2014/main" id="{3E3D39AF-B523-D640-83B8-3F288B3491BE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127">
              <a:extLst>
                <a:ext uri="{FF2B5EF4-FFF2-40B4-BE49-F238E27FC236}">
                  <a16:creationId xmlns:a16="http://schemas.microsoft.com/office/drawing/2014/main" id="{D2F1EB5F-495B-0049-B95D-34985687F094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128">
              <a:extLst>
                <a:ext uri="{FF2B5EF4-FFF2-40B4-BE49-F238E27FC236}">
                  <a16:creationId xmlns:a16="http://schemas.microsoft.com/office/drawing/2014/main" id="{8CCBA9D1-C845-7544-B2B1-6E17DFE4550F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129">
              <a:extLst>
                <a:ext uri="{FF2B5EF4-FFF2-40B4-BE49-F238E27FC236}">
                  <a16:creationId xmlns:a16="http://schemas.microsoft.com/office/drawing/2014/main" id="{707B0D7D-B03F-2B4A-AD10-C555A2FFF342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130">
              <a:extLst>
                <a:ext uri="{FF2B5EF4-FFF2-40B4-BE49-F238E27FC236}">
                  <a16:creationId xmlns:a16="http://schemas.microsoft.com/office/drawing/2014/main" id="{4F1E62D0-AA3B-CC4F-BE46-B4F953571150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131">
              <a:extLst>
                <a:ext uri="{FF2B5EF4-FFF2-40B4-BE49-F238E27FC236}">
                  <a16:creationId xmlns:a16="http://schemas.microsoft.com/office/drawing/2014/main" id="{3F4F60F1-BBDF-554F-8521-3CA84FA1DEC5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132">
              <a:extLst>
                <a:ext uri="{FF2B5EF4-FFF2-40B4-BE49-F238E27FC236}">
                  <a16:creationId xmlns:a16="http://schemas.microsoft.com/office/drawing/2014/main" id="{F7C1D602-5635-FA46-BB32-D515EE95DA77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133">
              <a:extLst>
                <a:ext uri="{FF2B5EF4-FFF2-40B4-BE49-F238E27FC236}">
                  <a16:creationId xmlns:a16="http://schemas.microsoft.com/office/drawing/2014/main" id="{48EB5393-E06D-0445-ADAE-69E69D260FAF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134">
              <a:extLst>
                <a:ext uri="{FF2B5EF4-FFF2-40B4-BE49-F238E27FC236}">
                  <a16:creationId xmlns:a16="http://schemas.microsoft.com/office/drawing/2014/main" id="{2A926B97-6249-1940-9926-7D5CB72DD7B9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135">
              <a:extLst>
                <a:ext uri="{FF2B5EF4-FFF2-40B4-BE49-F238E27FC236}">
                  <a16:creationId xmlns:a16="http://schemas.microsoft.com/office/drawing/2014/main" id="{AFD074E3-3EDC-774A-8549-B1BE676C5E47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136">
              <a:extLst>
                <a:ext uri="{FF2B5EF4-FFF2-40B4-BE49-F238E27FC236}">
                  <a16:creationId xmlns:a16="http://schemas.microsoft.com/office/drawing/2014/main" id="{89D6F82F-D37B-DE4D-B132-BE2788B098C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137">
              <a:extLst>
                <a:ext uri="{FF2B5EF4-FFF2-40B4-BE49-F238E27FC236}">
                  <a16:creationId xmlns:a16="http://schemas.microsoft.com/office/drawing/2014/main" id="{0BA3F16D-DFC7-0A41-9D20-5898CA512684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138">
              <a:extLst>
                <a:ext uri="{FF2B5EF4-FFF2-40B4-BE49-F238E27FC236}">
                  <a16:creationId xmlns:a16="http://schemas.microsoft.com/office/drawing/2014/main" id="{8E1B1293-E86F-0E46-A990-3F48D3FA1866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139">
              <a:extLst>
                <a:ext uri="{FF2B5EF4-FFF2-40B4-BE49-F238E27FC236}">
                  <a16:creationId xmlns:a16="http://schemas.microsoft.com/office/drawing/2014/main" id="{26A3DF7E-1907-AA43-BB43-3552E338C680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140">
              <a:extLst>
                <a:ext uri="{FF2B5EF4-FFF2-40B4-BE49-F238E27FC236}">
                  <a16:creationId xmlns:a16="http://schemas.microsoft.com/office/drawing/2014/main" id="{FC7937A1-9A55-A543-B99D-C767A9C5A313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141">
              <a:extLst>
                <a:ext uri="{FF2B5EF4-FFF2-40B4-BE49-F238E27FC236}">
                  <a16:creationId xmlns:a16="http://schemas.microsoft.com/office/drawing/2014/main" id="{BF30B587-D7D8-FB49-9095-F604CE7E99A8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142">
              <a:extLst>
                <a:ext uri="{FF2B5EF4-FFF2-40B4-BE49-F238E27FC236}">
                  <a16:creationId xmlns:a16="http://schemas.microsoft.com/office/drawing/2014/main" id="{36682A4F-837D-F84C-8EF6-0EE51BD98172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143">
              <a:extLst>
                <a:ext uri="{FF2B5EF4-FFF2-40B4-BE49-F238E27FC236}">
                  <a16:creationId xmlns:a16="http://schemas.microsoft.com/office/drawing/2014/main" id="{757B183D-A35D-DF41-87B7-5FEA82ADC362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144">
              <a:extLst>
                <a:ext uri="{FF2B5EF4-FFF2-40B4-BE49-F238E27FC236}">
                  <a16:creationId xmlns:a16="http://schemas.microsoft.com/office/drawing/2014/main" id="{5F6F089A-DCB8-AD44-A0A4-8B8919DAEDDA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145">
              <a:extLst>
                <a:ext uri="{FF2B5EF4-FFF2-40B4-BE49-F238E27FC236}">
                  <a16:creationId xmlns:a16="http://schemas.microsoft.com/office/drawing/2014/main" id="{CD3DD8E7-8B99-B349-9F41-AFCE0AE09201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146">
              <a:extLst>
                <a:ext uri="{FF2B5EF4-FFF2-40B4-BE49-F238E27FC236}">
                  <a16:creationId xmlns:a16="http://schemas.microsoft.com/office/drawing/2014/main" id="{12B9B36B-BDB4-0946-BB6C-8975E0105609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147">
              <a:extLst>
                <a:ext uri="{FF2B5EF4-FFF2-40B4-BE49-F238E27FC236}">
                  <a16:creationId xmlns:a16="http://schemas.microsoft.com/office/drawing/2014/main" id="{B95CDFB1-69D9-0B44-8654-19D79BC55CA9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148">
              <a:extLst>
                <a:ext uri="{FF2B5EF4-FFF2-40B4-BE49-F238E27FC236}">
                  <a16:creationId xmlns:a16="http://schemas.microsoft.com/office/drawing/2014/main" id="{368E843B-931A-BA43-B6BE-B5526A8A4149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149">
              <a:extLst>
                <a:ext uri="{FF2B5EF4-FFF2-40B4-BE49-F238E27FC236}">
                  <a16:creationId xmlns:a16="http://schemas.microsoft.com/office/drawing/2014/main" id="{EB368430-7156-5E4A-832F-F70C2E6E3D63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150">
              <a:extLst>
                <a:ext uri="{FF2B5EF4-FFF2-40B4-BE49-F238E27FC236}">
                  <a16:creationId xmlns:a16="http://schemas.microsoft.com/office/drawing/2014/main" id="{0F1F0743-A15A-6C47-9327-33828545D7FA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151">
              <a:extLst>
                <a:ext uri="{FF2B5EF4-FFF2-40B4-BE49-F238E27FC236}">
                  <a16:creationId xmlns:a16="http://schemas.microsoft.com/office/drawing/2014/main" id="{19BD7F6A-7CF8-4343-B374-F0408499AA7D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152">
              <a:extLst>
                <a:ext uri="{FF2B5EF4-FFF2-40B4-BE49-F238E27FC236}">
                  <a16:creationId xmlns:a16="http://schemas.microsoft.com/office/drawing/2014/main" id="{8F600779-FC6B-4C48-9CFC-B3E963F1A371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153">
              <a:extLst>
                <a:ext uri="{FF2B5EF4-FFF2-40B4-BE49-F238E27FC236}">
                  <a16:creationId xmlns:a16="http://schemas.microsoft.com/office/drawing/2014/main" id="{27FD6899-D93D-9C48-B8AA-74C1BC8449B0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154">
              <a:extLst>
                <a:ext uri="{FF2B5EF4-FFF2-40B4-BE49-F238E27FC236}">
                  <a16:creationId xmlns:a16="http://schemas.microsoft.com/office/drawing/2014/main" id="{0EDECC97-7DD8-7046-9AB0-5BD7A4F1B425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155">
              <a:extLst>
                <a:ext uri="{FF2B5EF4-FFF2-40B4-BE49-F238E27FC236}">
                  <a16:creationId xmlns:a16="http://schemas.microsoft.com/office/drawing/2014/main" id="{E0493165-5978-2D45-AE00-37F11912FF6F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156">
              <a:extLst>
                <a:ext uri="{FF2B5EF4-FFF2-40B4-BE49-F238E27FC236}">
                  <a16:creationId xmlns:a16="http://schemas.microsoft.com/office/drawing/2014/main" id="{045F1156-91B5-3845-8D71-52F44FC8E843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157">
              <a:extLst>
                <a:ext uri="{FF2B5EF4-FFF2-40B4-BE49-F238E27FC236}">
                  <a16:creationId xmlns:a16="http://schemas.microsoft.com/office/drawing/2014/main" id="{CCB9F1BC-AFD6-D645-945A-41213CA0D815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158">
              <a:extLst>
                <a:ext uri="{FF2B5EF4-FFF2-40B4-BE49-F238E27FC236}">
                  <a16:creationId xmlns:a16="http://schemas.microsoft.com/office/drawing/2014/main" id="{A1D29DCE-C751-1040-99C5-5F2D2487D62D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159">
              <a:extLst>
                <a:ext uri="{FF2B5EF4-FFF2-40B4-BE49-F238E27FC236}">
                  <a16:creationId xmlns:a16="http://schemas.microsoft.com/office/drawing/2014/main" id="{F13C208B-F1B6-EE45-930A-F310231DA401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160">
              <a:extLst>
                <a:ext uri="{FF2B5EF4-FFF2-40B4-BE49-F238E27FC236}">
                  <a16:creationId xmlns:a16="http://schemas.microsoft.com/office/drawing/2014/main" id="{861E906F-310B-0945-9F3B-58E80A216435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161">
              <a:extLst>
                <a:ext uri="{FF2B5EF4-FFF2-40B4-BE49-F238E27FC236}">
                  <a16:creationId xmlns:a16="http://schemas.microsoft.com/office/drawing/2014/main" id="{8FB67119-4DF6-DD45-8742-21F2068E7A94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162">
              <a:extLst>
                <a:ext uri="{FF2B5EF4-FFF2-40B4-BE49-F238E27FC236}">
                  <a16:creationId xmlns:a16="http://schemas.microsoft.com/office/drawing/2014/main" id="{34913BB8-CA00-E941-B7FC-CBEE953DA52C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163">
              <a:extLst>
                <a:ext uri="{FF2B5EF4-FFF2-40B4-BE49-F238E27FC236}">
                  <a16:creationId xmlns:a16="http://schemas.microsoft.com/office/drawing/2014/main" id="{FB370F2F-7C5B-A648-93E6-E64644D5C7C5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164">
              <a:extLst>
                <a:ext uri="{FF2B5EF4-FFF2-40B4-BE49-F238E27FC236}">
                  <a16:creationId xmlns:a16="http://schemas.microsoft.com/office/drawing/2014/main" id="{EE34C3EB-42CD-4F4F-B6F0-E9689A3D91A3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165">
              <a:extLst>
                <a:ext uri="{FF2B5EF4-FFF2-40B4-BE49-F238E27FC236}">
                  <a16:creationId xmlns:a16="http://schemas.microsoft.com/office/drawing/2014/main" id="{98B7FDFF-B040-1743-AAF9-DE3066490126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166">
              <a:extLst>
                <a:ext uri="{FF2B5EF4-FFF2-40B4-BE49-F238E27FC236}">
                  <a16:creationId xmlns:a16="http://schemas.microsoft.com/office/drawing/2014/main" id="{08F79E78-2357-F14A-BFE7-694A49C60676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167">
              <a:extLst>
                <a:ext uri="{FF2B5EF4-FFF2-40B4-BE49-F238E27FC236}">
                  <a16:creationId xmlns:a16="http://schemas.microsoft.com/office/drawing/2014/main" id="{5C29C6D2-44A6-6342-A6F3-E590CBCD303C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168">
              <a:extLst>
                <a:ext uri="{FF2B5EF4-FFF2-40B4-BE49-F238E27FC236}">
                  <a16:creationId xmlns:a16="http://schemas.microsoft.com/office/drawing/2014/main" id="{97E899F2-744F-F14A-9A9D-C9D8B23255BC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169">
              <a:extLst>
                <a:ext uri="{FF2B5EF4-FFF2-40B4-BE49-F238E27FC236}">
                  <a16:creationId xmlns:a16="http://schemas.microsoft.com/office/drawing/2014/main" id="{B514AD20-2FE6-444C-B5C9-19FDE3417371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170">
              <a:extLst>
                <a:ext uri="{FF2B5EF4-FFF2-40B4-BE49-F238E27FC236}">
                  <a16:creationId xmlns:a16="http://schemas.microsoft.com/office/drawing/2014/main" id="{2D15AD56-83A8-CC4D-9FA5-5ABC3E3E31DA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171">
              <a:extLst>
                <a:ext uri="{FF2B5EF4-FFF2-40B4-BE49-F238E27FC236}">
                  <a16:creationId xmlns:a16="http://schemas.microsoft.com/office/drawing/2014/main" id="{ED6B10BE-B0F2-4143-A524-446B3212FC37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172">
              <a:extLst>
                <a:ext uri="{FF2B5EF4-FFF2-40B4-BE49-F238E27FC236}">
                  <a16:creationId xmlns:a16="http://schemas.microsoft.com/office/drawing/2014/main" id="{A5A4B6FE-88A1-8440-B6FC-C31E8AEC93F7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173">
              <a:extLst>
                <a:ext uri="{FF2B5EF4-FFF2-40B4-BE49-F238E27FC236}">
                  <a16:creationId xmlns:a16="http://schemas.microsoft.com/office/drawing/2014/main" id="{82F3A319-93F9-F64D-A10D-8B64F4B7DB3D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7" name="TextBox 506">
            <a:extLst>
              <a:ext uri="{FF2B5EF4-FFF2-40B4-BE49-F238E27FC236}">
                <a16:creationId xmlns:a16="http://schemas.microsoft.com/office/drawing/2014/main" id="{F4866184-891F-EF43-B569-DA950861A435}"/>
              </a:ext>
            </a:extLst>
          </p:cNvPr>
          <p:cNvSpPr txBox="1"/>
          <p:nvPr/>
        </p:nvSpPr>
        <p:spPr>
          <a:xfrm>
            <a:off x="5564947" y="4963309"/>
            <a:ext cx="4507692" cy="400110"/>
          </a:xfrm>
          <a:prstGeom prst="rect">
            <a:avLst/>
          </a:prstGeom>
          <a:noFill/>
        </p:spPr>
        <p:txBody>
          <a:bodyPr wrap="square" lIns="108000" tIns="45720" rIns="108000" bIns="45720" rtlCol="0" anchor="t">
            <a:spAutoFit/>
          </a:bodyPr>
          <a:lstStyle/>
          <a:p>
            <a:endParaRPr lang="en-US" altLang="ko-KR" sz="20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8D17DAFA-58B8-C143-A72F-6D2126238F6E}"/>
              </a:ext>
            </a:extLst>
          </p:cNvPr>
          <p:cNvSpPr txBox="1"/>
          <p:nvPr/>
        </p:nvSpPr>
        <p:spPr>
          <a:xfrm>
            <a:off x="4660941" y="4784464"/>
            <a:ext cx="958096" cy="646331"/>
          </a:xfrm>
          <a:prstGeom prst="rect">
            <a:avLst/>
          </a:prstGeom>
          <a:noFill/>
        </p:spPr>
        <p:txBody>
          <a:bodyPr wrap="square" lIns="108000" tIns="45720" rIns="108000" bIns="45720" rtlCol="0" anchor="t">
            <a:spAutoFit/>
          </a:bodyPr>
          <a:lstStyle/>
          <a:p>
            <a:pPr algn="ctr"/>
            <a:endParaRPr lang="en-US" altLang="ko-KR" sz="36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9" name="Group 356">
            <a:extLst>
              <a:ext uri="{FF2B5EF4-FFF2-40B4-BE49-F238E27FC236}">
                <a16:creationId xmlns:a16="http://schemas.microsoft.com/office/drawing/2014/main" id="{E0174806-10F1-4B77-B19F-3F912A9064B4}"/>
              </a:ext>
            </a:extLst>
          </p:cNvPr>
          <p:cNvGrpSpPr/>
          <p:nvPr/>
        </p:nvGrpSpPr>
        <p:grpSpPr>
          <a:xfrm>
            <a:off x="4621346" y="3155747"/>
            <a:ext cx="5383988" cy="1653642"/>
            <a:chOff x="1848112" y="1575921"/>
            <a:chExt cx="5383988" cy="1653642"/>
          </a:xfrm>
        </p:grpSpPr>
        <p:sp>
          <p:nvSpPr>
            <p:cNvPr id="170" name="TextBox 357">
              <a:extLst>
                <a:ext uri="{FF2B5EF4-FFF2-40B4-BE49-F238E27FC236}">
                  <a16:creationId xmlns:a16="http://schemas.microsoft.com/office/drawing/2014/main" id="{26E17986-6793-4C84-B132-348E6C9B7408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Manto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 i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Markov</a:t>
              </a:r>
              <a:endParaRPr lang="en-US" altLang="ko-KR" sz="1200" i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,Sans-Serif" panose="020B0604020202020204" pitchFamily="34" charset="0"/>
                <a:buChar char="•"/>
              </a:pPr>
              <a:r>
                <a:rPr lang="en-US" sz="12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Tipos</a:t>
              </a: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de </a:t>
              </a:r>
              <a:r>
                <a:rPr lang="en-US" sz="12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Raciocínio</a:t>
              </a:r>
              <a:endParaRPr lang="en-US" sz="1200">
                <a:ea typeface="+mn-lt"/>
                <a:cs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Tipos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de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Provas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Compactação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e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Ordenação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171" name="TextBox 358">
              <a:extLst>
                <a:ext uri="{FF2B5EF4-FFF2-40B4-BE49-F238E27FC236}">
                  <a16:creationId xmlns:a16="http://schemas.microsoft.com/office/drawing/2014/main" id="{EA435F39-5B6E-4AC1-B4E1-4D93CE9E9DC8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400110"/>
            </a:xfrm>
            <a:prstGeom prst="rect">
              <a:avLst/>
            </a:prstGeom>
            <a:noFill/>
          </p:spPr>
          <p:txBody>
            <a:bodyPr wrap="square" lIns="108000" tIns="45720" rIns="108000" bIns="45720" rtlCol="0" anchor="t">
              <a:spAutoFit/>
            </a:bodyPr>
            <a:lstStyle/>
            <a:p>
              <a:r>
                <a:rPr lang="en-US" altLang="ko-KR" sz="20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Utilização e Raciocínio</a:t>
              </a:r>
              <a:endParaRPr lang="pt-PT"/>
            </a:p>
          </p:txBody>
        </p:sp>
        <p:sp>
          <p:nvSpPr>
            <p:cNvPr id="172" name="TextBox 359">
              <a:extLst>
                <a:ext uri="{FF2B5EF4-FFF2-40B4-BE49-F238E27FC236}">
                  <a16:creationId xmlns:a16="http://schemas.microsoft.com/office/drawing/2014/main" id="{31EA927B-E3E8-44FA-9912-6DFB3383149D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tIns="45720" rIns="108000" bIns="45720" rtlCol="0" anchor="t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05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5" name="Group 356">
            <a:extLst>
              <a:ext uri="{FF2B5EF4-FFF2-40B4-BE49-F238E27FC236}">
                <a16:creationId xmlns:a16="http://schemas.microsoft.com/office/drawing/2014/main" id="{16E0BAF3-D7BA-4D88-B963-7C977A6F9EBB}"/>
              </a:ext>
            </a:extLst>
          </p:cNvPr>
          <p:cNvGrpSpPr/>
          <p:nvPr/>
        </p:nvGrpSpPr>
        <p:grpSpPr>
          <a:xfrm>
            <a:off x="4621346" y="4691293"/>
            <a:ext cx="5382020" cy="1062667"/>
            <a:chOff x="1848112" y="1575921"/>
            <a:chExt cx="5382020" cy="1062667"/>
          </a:xfrm>
        </p:grpSpPr>
        <p:sp>
          <p:nvSpPr>
            <p:cNvPr id="186" name="TextBox 357">
              <a:extLst>
                <a:ext uri="{FF2B5EF4-FFF2-40B4-BE49-F238E27FC236}">
                  <a16:creationId xmlns:a16="http://schemas.microsoft.com/office/drawing/2014/main" id="{8FB603BC-A9FD-4EE5-BFE0-11B54B0C6270}"/>
                </a:ext>
              </a:extLst>
            </p:cNvPr>
            <p:cNvSpPr txBox="1"/>
            <p:nvPr/>
          </p:nvSpPr>
          <p:spPr>
            <a:xfrm>
              <a:off x="2722440" y="1992257"/>
              <a:ext cx="4507692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Vantagens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e </a:t>
              </a:r>
              <a:r>
                <a:rPr lang="en-US" sz="1200" i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Shortcomings</a:t>
              </a:r>
              <a:endParaRPr lang="en-US" altLang="ko-KR" sz="1200" i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Principais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Conclusões</a:t>
              </a:r>
            </a:p>
          </p:txBody>
        </p:sp>
        <p:sp>
          <p:nvSpPr>
            <p:cNvPr id="187" name="TextBox 358">
              <a:extLst>
                <a:ext uri="{FF2B5EF4-FFF2-40B4-BE49-F238E27FC236}">
                  <a16:creationId xmlns:a16="http://schemas.microsoft.com/office/drawing/2014/main" id="{2E426050-5193-4F80-831D-EB0893331441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400110"/>
            </a:xfrm>
            <a:prstGeom prst="rect">
              <a:avLst/>
            </a:prstGeom>
            <a:noFill/>
          </p:spPr>
          <p:txBody>
            <a:bodyPr wrap="square" lIns="108000" tIns="45720" rIns="108000" bIns="45720" rtlCol="0" anchor="t">
              <a:spAutoFit/>
            </a:bodyPr>
            <a:lstStyle/>
            <a:p>
              <a:r>
                <a:rPr lang="en-US" altLang="ko-KR" sz="20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Conclusão</a:t>
              </a:r>
              <a:endParaRPr lang="pt-P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8" name="TextBox 359">
              <a:extLst>
                <a:ext uri="{FF2B5EF4-FFF2-40B4-BE49-F238E27FC236}">
                  <a16:creationId xmlns:a16="http://schemas.microsoft.com/office/drawing/2014/main" id="{56CC9666-89C4-4D84-947B-962073ED8B2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cs typeface="Arial"/>
              </a:rPr>
              <a:t>Tipos de Raciocínio – Exemplo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C4402-EEF9-4419-9704-2F63F2FD7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107" y="843379"/>
            <a:ext cx="7909785" cy="601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78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/>
                <a:cs typeface="Arial"/>
              </a:rPr>
              <a:t>Tipos de Provas</a:t>
            </a:r>
            <a:endParaRPr lang="pt-PT" sz="4800" i="1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40CB3-E534-4713-894D-3DDDFC63FAB1}"/>
              </a:ext>
            </a:extLst>
          </p:cNvPr>
          <p:cNvSpPr txBox="1"/>
          <p:nvPr/>
        </p:nvSpPr>
        <p:spPr>
          <a:xfrm>
            <a:off x="106532" y="843379"/>
            <a:ext cx="1194934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>
                <a:cs typeface="Arial"/>
              </a:rPr>
              <a:t>As </a:t>
            </a:r>
            <a:r>
              <a:rPr lang="pt-PT" b="1">
                <a:cs typeface="Arial"/>
              </a:rPr>
              <a:t>RB </a:t>
            </a:r>
            <a:r>
              <a:rPr lang="pt-PT">
                <a:cs typeface="Arial"/>
              </a:rPr>
              <a:t>podem ser usadas para calcular novas crenças baseadas em informação nova, a isso dá se o nome de </a:t>
            </a:r>
            <a:r>
              <a:rPr lang="pt-PT" b="1">
                <a:cs typeface="Arial"/>
              </a:rPr>
              <a:t>provas (</a:t>
            </a:r>
            <a:r>
              <a:rPr lang="pt-PT" b="1" i="1" err="1">
                <a:cs typeface="Arial"/>
              </a:rPr>
              <a:t>evidence</a:t>
            </a:r>
            <a:r>
              <a:rPr lang="pt-PT" b="1" i="1">
                <a:cs typeface="Arial"/>
              </a:rPr>
              <a:t>)</a:t>
            </a:r>
            <a:r>
              <a:rPr lang="pt-PT" b="1">
                <a:cs typeface="Arial"/>
              </a:rPr>
              <a:t>.</a:t>
            </a:r>
          </a:p>
          <a:p>
            <a:endParaRPr lang="pt-PT"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AA0BF259-4E36-4214-9562-72B4C641DF3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86104935"/>
                  </p:ext>
                </p:extLst>
              </p:nvPr>
            </p:nvGraphicFramePr>
            <p:xfrm>
              <a:off x="136126" y="2043708"/>
              <a:ext cx="11949342" cy="45879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AA0BF259-4E36-4214-9562-72B4C641DF3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86104935"/>
                  </p:ext>
                </p:extLst>
              </p:nvPr>
            </p:nvGraphicFramePr>
            <p:xfrm>
              <a:off x="136126" y="2043708"/>
              <a:ext cx="11949342" cy="45879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23399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/>
                <a:cs typeface="Arial"/>
              </a:rPr>
              <a:t>Compactação e Ordenação</a:t>
            </a:r>
            <a:endParaRPr lang="pt-PT" sz="4800" i="1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40CB3-E534-4713-894D-3DDDFC63FAB1}"/>
              </a:ext>
            </a:extLst>
          </p:cNvPr>
          <p:cNvSpPr txBox="1"/>
          <p:nvPr/>
        </p:nvSpPr>
        <p:spPr>
          <a:xfrm>
            <a:off x="119012" y="1155655"/>
            <a:ext cx="11949343" cy="53245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>
                <a:ea typeface="+mn-lt"/>
                <a:cs typeface="+mn-lt"/>
              </a:rPr>
              <a:t>É possível obter a mesma Rede </a:t>
            </a:r>
            <a:r>
              <a:rPr lang="pt-PT" sz="2000" i="1" err="1">
                <a:ea typeface="+mn-lt"/>
                <a:cs typeface="+mn-lt"/>
              </a:rPr>
              <a:t>Bayesiana</a:t>
            </a:r>
            <a:r>
              <a:rPr lang="pt-PT" sz="2000">
                <a:ea typeface="+mn-lt"/>
                <a:cs typeface="+mn-lt"/>
              </a:rPr>
              <a:t> com estrutura diferente.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cs typeface="Arial"/>
              </a:rPr>
              <a:t>A </a:t>
            </a:r>
            <a:r>
              <a:rPr lang="en-US" sz="2000" b="1">
                <a:cs typeface="Arial"/>
              </a:rPr>
              <a:t>RB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deve</a:t>
            </a:r>
            <a:r>
              <a:rPr lang="en-US" sz="2000">
                <a:cs typeface="Arial"/>
              </a:rPr>
              <a:t> ser a </a:t>
            </a:r>
            <a:r>
              <a:rPr lang="en-US" sz="2000" err="1">
                <a:cs typeface="Arial"/>
              </a:rPr>
              <a:t>mais</a:t>
            </a:r>
            <a:r>
              <a:rPr lang="en-US" sz="2000">
                <a:cs typeface="Arial"/>
              </a:rPr>
              <a:t> compacta </a:t>
            </a:r>
            <a:r>
              <a:rPr lang="en-US" sz="2000" err="1">
                <a:cs typeface="Arial"/>
              </a:rPr>
              <a:t>possível</a:t>
            </a:r>
            <a:r>
              <a:rPr lang="en-US" sz="2000">
                <a:cs typeface="Arial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cs typeface="Arial"/>
            </a:endParaRPr>
          </a:p>
          <a:p>
            <a:pPr marL="742894" lvl="1" indent="-285750">
              <a:buFont typeface="Arial" panose="020B0604020202020204" pitchFamily="34" charset="0"/>
              <a:buChar char="•"/>
            </a:pPr>
            <a:r>
              <a:rPr lang="pt-PT" sz="2000">
                <a:cs typeface="Arial"/>
              </a:rPr>
              <a:t>Fácil de avaliar -- terá menos valores que precisam de especificações e ocupa menos espaço em memória;</a:t>
            </a:r>
          </a:p>
          <a:p>
            <a:pPr marL="742894" lvl="1" indent="-285750">
              <a:buFont typeface="Arial" panose="020B0604020202020204" pitchFamily="34" charset="0"/>
              <a:buChar char="•"/>
            </a:pPr>
            <a:endParaRPr lang="pt-PT" sz="2000">
              <a:cs typeface="Arial"/>
            </a:endParaRPr>
          </a:p>
          <a:p>
            <a:pPr marL="742894" lvl="1" indent="-285750">
              <a:buFont typeface="Arial" panose="020B0604020202020204" pitchFamily="34" charset="0"/>
              <a:buChar char="•"/>
            </a:pPr>
            <a:r>
              <a:rPr lang="pt-PT" sz="2000">
                <a:cs typeface="Arial"/>
              </a:rPr>
              <a:t>Redes muito densas falham na representação de:</a:t>
            </a:r>
          </a:p>
          <a:p>
            <a:pPr marL="1200036" lvl="2" indent="-285750">
              <a:buFont typeface="Arial" panose="020B0604020202020204" pitchFamily="34" charset="0"/>
              <a:buChar char="•"/>
            </a:pPr>
            <a:r>
              <a:rPr lang="pt-PT" sz="2000">
                <a:cs typeface="Arial"/>
              </a:rPr>
              <a:t>Independências explicitas;</a:t>
            </a:r>
          </a:p>
          <a:p>
            <a:pPr marL="1200036" lvl="2" indent="-285750">
              <a:buFont typeface="Arial" panose="020B0604020202020204" pitchFamily="34" charset="0"/>
              <a:buChar char="•"/>
            </a:pPr>
            <a:r>
              <a:rPr lang="pt-PT" sz="2000">
                <a:cs typeface="Arial"/>
              </a:rPr>
              <a:t>Dependências causais no domínio.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>
                <a:cs typeface="Arial"/>
              </a:rPr>
              <a:t>A compactação da RB depende do acerto na ordenação dos nodos.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>
                <a:cs typeface="Arial"/>
              </a:rPr>
              <a:t>A ordem ótima é:</a:t>
            </a:r>
          </a:p>
          <a:p>
            <a:pPr marL="914344" lvl="1" indent="-457200">
              <a:buFont typeface="+mj-lt"/>
              <a:buAutoNum type="arabicPeriod"/>
            </a:pPr>
            <a:r>
              <a:rPr lang="pt-PT" sz="2000">
                <a:cs typeface="Arial"/>
              </a:rPr>
              <a:t>Adicionar à raiz as causas;</a:t>
            </a:r>
          </a:p>
          <a:p>
            <a:pPr marL="914344" lvl="1" indent="-457200">
              <a:buFont typeface="+mj-lt"/>
              <a:buAutoNum type="arabicPeriod"/>
            </a:pPr>
            <a:r>
              <a:rPr lang="pt-PT" sz="2000">
                <a:cs typeface="Arial"/>
              </a:rPr>
              <a:t>Depois as variáveis que influenciam diretamente;</a:t>
            </a:r>
          </a:p>
          <a:p>
            <a:pPr marL="914344" lvl="1" indent="-457200">
              <a:buFont typeface="+mj-lt"/>
              <a:buAutoNum type="arabicPeriod"/>
            </a:pPr>
            <a:r>
              <a:rPr lang="pt-PT" sz="2000">
                <a:cs typeface="Arial"/>
              </a:rPr>
              <a:t>Continuar até atingir às folhas.   </a:t>
            </a:r>
          </a:p>
        </p:txBody>
      </p:sp>
    </p:spTree>
    <p:extLst>
      <p:ext uri="{BB962C8B-B14F-4D97-AF65-F5344CB8AC3E}">
        <p14:creationId xmlns:p14="http://schemas.microsoft.com/office/powerpoint/2010/main" val="966411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/>
                <a:cs typeface="Arial"/>
              </a:rPr>
              <a:t>Compactação e Ordenação</a:t>
            </a:r>
            <a:endParaRPr lang="pt-PT" sz="4800" i="1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5063C-C3CD-4350-A1B2-61D65CD4F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985" y="921861"/>
            <a:ext cx="8918030" cy="436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0C17354-3898-1C47-85F2-16BE679FD995}"/>
                  </a:ext>
                </a:extLst>
              </p:cNvPr>
              <p:cNvSpPr/>
              <p:nvPr/>
            </p:nvSpPr>
            <p:spPr>
              <a:xfrm>
                <a:off x="2681602" y="5362843"/>
                <a:ext cx="230428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PT" sz="2000" b="0"/>
                  <a:t>(a)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pt-PT" sz="20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0C17354-3898-1C47-85F2-16BE679FD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02" y="5362843"/>
                <a:ext cx="2304285" cy="400110"/>
              </a:xfrm>
              <a:prstGeom prst="rect">
                <a:avLst/>
              </a:prstGeom>
              <a:blipFill>
                <a:blip r:embed="rId4"/>
                <a:stretch>
                  <a:fillRect l="-2910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4BEC2C-6D4D-4144-9D8C-D5ADF087F35F}"/>
                  </a:ext>
                </a:extLst>
              </p:cNvPr>
              <p:cNvSpPr/>
              <p:nvPr/>
            </p:nvSpPr>
            <p:spPr>
              <a:xfrm>
                <a:off x="7084728" y="5362843"/>
                <a:ext cx="230428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PT" sz="2000"/>
                  <a:t>(b)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pt-PT" sz="20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4BEC2C-6D4D-4144-9D8C-D5ADF087F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728" y="5362843"/>
                <a:ext cx="2304285" cy="400110"/>
              </a:xfrm>
              <a:prstGeom prst="rect">
                <a:avLst/>
              </a:prstGeom>
              <a:blipFill>
                <a:blip r:embed="rId5"/>
                <a:stretch>
                  <a:fillRect l="-2646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1F19B77-359C-144A-ACDB-F1EFBA023CB1}"/>
              </a:ext>
            </a:extLst>
          </p:cNvPr>
          <p:cNvSpPr/>
          <p:nvPr/>
        </p:nvSpPr>
        <p:spPr>
          <a:xfrm>
            <a:off x="295858" y="1168399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>
                <a:cs typeface="Arial"/>
              </a:rPr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1919985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/>
                <a:cs typeface="Arial"/>
              </a:rPr>
              <a:t>Vantagens e </a:t>
            </a:r>
            <a:r>
              <a:rPr lang="pt-PT" sz="4800" i="1" err="1">
                <a:latin typeface="Arial"/>
                <a:cs typeface="Arial"/>
              </a:rPr>
              <a:t>Shortcomings</a:t>
            </a:r>
            <a:endParaRPr lang="pt-PT" i="1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8122DE-357B-495F-BE5F-785378FA238C}"/>
              </a:ext>
            </a:extLst>
          </p:cNvPr>
          <p:cNvSpPr txBox="1"/>
          <p:nvPr/>
        </p:nvSpPr>
        <p:spPr>
          <a:xfrm>
            <a:off x="-11502" y="1242587"/>
            <a:ext cx="12203501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solidFill>
                  <a:srgbClr val="0070C0"/>
                </a:solidFill>
                <a:ea typeface="+mn-lt"/>
                <a:cs typeface="Arial"/>
              </a:rPr>
              <a:t>Alguns</a:t>
            </a:r>
            <a:r>
              <a:rPr lang="en-US" sz="2000">
                <a:solidFill>
                  <a:srgbClr val="0070C0"/>
                </a:solidFill>
                <a:ea typeface="+mn-lt"/>
                <a:cs typeface="Arial"/>
              </a:rPr>
              <a:t> </a:t>
            </a:r>
            <a:r>
              <a:rPr lang="en-US" sz="2000" err="1">
                <a:solidFill>
                  <a:srgbClr val="0070C0"/>
                </a:solidFill>
                <a:ea typeface="+mn-lt"/>
                <a:cs typeface="Arial"/>
              </a:rPr>
              <a:t>pontos</a:t>
            </a:r>
            <a:r>
              <a:rPr lang="en-US" sz="2000">
                <a:solidFill>
                  <a:srgbClr val="0070C0"/>
                </a:solidFill>
                <a:ea typeface="+mn-lt"/>
                <a:cs typeface="Arial"/>
              </a:rPr>
              <a:t> </a:t>
            </a:r>
            <a:r>
              <a:rPr lang="en-US" sz="2000" err="1">
                <a:solidFill>
                  <a:srgbClr val="0070C0"/>
                </a:solidFill>
                <a:ea typeface="+mn-lt"/>
                <a:cs typeface="Arial"/>
              </a:rPr>
              <a:t>sobre</a:t>
            </a:r>
            <a:r>
              <a:rPr lang="en-US" sz="2000">
                <a:solidFill>
                  <a:srgbClr val="0070C0"/>
                </a:solidFill>
                <a:ea typeface="+mn-lt"/>
                <a:cs typeface="Arial"/>
              </a:rPr>
              <a:t> o </a:t>
            </a:r>
            <a:r>
              <a:rPr lang="en-US" sz="2000" err="1">
                <a:solidFill>
                  <a:srgbClr val="0070C0"/>
                </a:solidFill>
                <a:ea typeface="+mn-lt"/>
                <a:cs typeface="Arial"/>
              </a:rPr>
              <a:t>uso</a:t>
            </a:r>
            <a:r>
              <a:rPr lang="en-US" sz="2000">
                <a:solidFill>
                  <a:srgbClr val="0070C0"/>
                </a:solidFill>
                <a:ea typeface="+mn-lt"/>
                <a:cs typeface="Arial"/>
              </a:rPr>
              <a:t> de </a:t>
            </a:r>
            <a:r>
              <a:rPr lang="en-US" sz="2000" b="1">
                <a:solidFill>
                  <a:srgbClr val="0070C0"/>
                </a:solidFill>
                <a:ea typeface="+mn-lt"/>
                <a:cs typeface="Arial"/>
              </a:rPr>
              <a:t>RB</a:t>
            </a:r>
            <a:r>
              <a:rPr lang="en-US" sz="2000">
                <a:solidFill>
                  <a:srgbClr val="0070C0"/>
                </a:solidFill>
                <a:ea typeface="+mn-lt"/>
                <a:cs typeface="Arial"/>
              </a:rPr>
              <a:t>:</a:t>
            </a:r>
            <a:endParaRPr lang="en-US" sz="2000">
              <a:solidFill>
                <a:srgbClr val="0070C0"/>
              </a:solidFill>
              <a:cs typeface="Arial"/>
            </a:endParaRPr>
          </a:p>
          <a:p>
            <a:endParaRPr lang="pt-PT" sz="2000"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pt-PT" sz="2000">
                <a:cs typeface="Arial"/>
              </a:rPr>
              <a:t>Comparação com as Redes Neuronais:</a:t>
            </a:r>
          </a:p>
          <a:p>
            <a:pPr marL="800044" lvl="1" indent="-342900">
              <a:buFont typeface="Arial"/>
              <a:buChar char="•"/>
            </a:pPr>
            <a:r>
              <a:rPr lang="pt-PT" sz="2000">
                <a:cs typeface="Arial"/>
              </a:rPr>
              <a:t>As </a:t>
            </a:r>
            <a:r>
              <a:rPr lang="pt-PT" sz="2000" b="1">
                <a:cs typeface="Arial"/>
              </a:rPr>
              <a:t>RB </a:t>
            </a:r>
            <a:r>
              <a:rPr lang="pt-PT" sz="2000">
                <a:cs typeface="Arial"/>
              </a:rPr>
              <a:t> apenas conseguem explorar influências causais reconhecidas pelo programador;</a:t>
            </a:r>
          </a:p>
          <a:p>
            <a:pPr marL="800044" lvl="1" indent="-342900">
              <a:buFont typeface="Arial"/>
              <a:buChar char="•"/>
            </a:pPr>
            <a:endParaRPr lang="pt-PT" sz="2000">
              <a:solidFill>
                <a:schemeClr val="accent4">
                  <a:lumMod val="75000"/>
                </a:schemeClr>
              </a:solidFill>
              <a:ea typeface="+mn-lt"/>
              <a:cs typeface="Arial"/>
            </a:endParaRPr>
          </a:p>
          <a:p>
            <a:pPr marL="800044" lvl="1" indent="-342900">
              <a:buFont typeface="Arial" panose="020B0604020202020204" pitchFamily="34" charset="0"/>
              <a:buChar char="•"/>
            </a:pPr>
            <a:r>
              <a:rPr lang="pt-PT" sz="2000" b="0">
                <a:ea typeface="+mn-lt"/>
                <a:cs typeface="Arial"/>
              </a:rPr>
              <a:t>Nas </a:t>
            </a:r>
            <a:r>
              <a:rPr lang="pt-PT" sz="2000">
                <a:ea typeface="+mn-lt"/>
                <a:cs typeface="Arial"/>
              </a:rPr>
              <a:t>RB é possível garantir que um certo dado está a ser utilizado e forçar inclusão dos outros.</a:t>
            </a:r>
          </a:p>
          <a:p>
            <a:pPr marL="800044" lvl="1" indent="-342900">
              <a:buFont typeface="Arial" panose="020B0604020202020204" pitchFamily="34" charset="0"/>
              <a:buChar char="•"/>
            </a:pPr>
            <a:endParaRPr lang="pt-PT" sz="2000">
              <a:ea typeface="+mn-lt"/>
              <a:cs typeface="Arial"/>
            </a:endParaRPr>
          </a:p>
          <a:p>
            <a:pPr marL="800044" lvl="1" indent="-342900">
              <a:buFont typeface="Arial" panose="020B0604020202020204" pitchFamily="34" charset="0"/>
              <a:buChar char="•"/>
            </a:pPr>
            <a:endParaRPr lang="pt-PT" sz="2000">
              <a:ea typeface="+mn-lt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>
                <a:ea typeface="+mn-lt"/>
                <a:cs typeface="Arial"/>
              </a:rPr>
              <a:t>É facilmente escalável em comparação a outros métodos de </a:t>
            </a:r>
            <a:r>
              <a:rPr lang="pt-PT" sz="2000" i="1" err="1">
                <a:ea typeface="+mn-lt"/>
                <a:cs typeface="Arial"/>
              </a:rPr>
              <a:t>machine</a:t>
            </a:r>
            <a:r>
              <a:rPr lang="pt-PT" sz="2000" i="1">
                <a:ea typeface="+mn-lt"/>
                <a:cs typeface="Arial"/>
              </a:rPr>
              <a:t> </a:t>
            </a:r>
            <a:r>
              <a:rPr lang="pt-PT" sz="2000" i="1" err="1">
                <a:ea typeface="+mn-lt"/>
                <a:cs typeface="Arial"/>
              </a:rPr>
              <a:t>learning</a:t>
            </a:r>
            <a:r>
              <a:rPr lang="pt-PT" sz="2000" i="1">
                <a:ea typeface="+mn-lt"/>
                <a:cs typeface="Arial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i="1">
              <a:ea typeface="+mn-lt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>
                <a:ea typeface="+mn-lt"/>
                <a:cs typeface="Arial"/>
              </a:rPr>
              <a:t>Pode ser usada em várias direções permitindo explorar vários tipos de casos;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>
              <a:ea typeface="+mn-lt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>
                <a:ea typeface="+mn-lt"/>
                <a:cs typeface="Arial"/>
              </a:rPr>
              <a:t>Ao recorrer a grafos, </a:t>
            </a:r>
            <a:r>
              <a:rPr lang="pt-PT" sz="2000">
                <a:ea typeface="+mn-lt"/>
                <a:cs typeface="Arial"/>
              </a:rPr>
              <a:t>a leitura é mais intuitiva ao olho humano</a:t>
            </a:r>
            <a:r>
              <a:rPr lang="pt-PT" sz="2000" b="0">
                <a:ea typeface="+mn-lt"/>
                <a:cs typeface="Arial"/>
              </a:rPr>
              <a:t>.</a:t>
            </a:r>
            <a:endParaRPr lang="pt-PT" sz="2000" b="0">
              <a:ea typeface="+mn-lt"/>
              <a:cs typeface="+mn-lt"/>
            </a:endParaRPr>
          </a:p>
          <a:p>
            <a:endParaRPr lang="pt-PT" sz="2000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336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D1F1C0-78E2-9F43-B0CE-3EAB2C08C814}"/>
              </a:ext>
            </a:extLst>
          </p:cNvPr>
          <p:cNvSpPr/>
          <p:nvPr/>
        </p:nvSpPr>
        <p:spPr>
          <a:xfrm>
            <a:off x="627773" y="-244414"/>
            <a:ext cx="4413504" cy="734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PT" sz="4800" b="1">
                <a:latin typeface="Calibri Light"/>
                <a:cs typeface="Calibri Light"/>
              </a:rPr>
              <a:t>Principais Conclusões</a:t>
            </a:r>
            <a:endParaRPr lang="pt-PT" b="1">
              <a:latin typeface="Calibri Light"/>
              <a:cs typeface="Calibri Ligh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5C30A82-2CF0-4F2A-861C-67868924838D}"/>
              </a:ext>
            </a:extLst>
          </p:cNvPr>
          <p:cNvSpPr txBox="1"/>
          <p:nvPr/>
        </p:nvSpPr>
        <p:spPr>
          <a:xfrm>
            <a:off x="5499858" y="1998358"/>
            <a:ext cx="606436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A classificação com recurso à lei de </a:t>
            </a:r>
            <a:r>
              <a:rPr lang="pt-PT" err="1"/>
              <a:t>Bayes</a:t>
            </a:r>
            <a:r>
              <a:rPr lang="pt-PT"/>
              <a:t> permite uma tomada de decisões racionais sobre múltiplas ações.</a:t>
            </a:r>
          </a:p>
          <a:p>
            <a:pPr algn="l"/>
            <a:endParaRPr lang="pt-PT"/>
          </a:p>
          <a:p>
            <a:pPr algn="l"/>
            <a:r>
              <a:rPr lang="pt-PT"/>
              <a:t>Ao classificar e possibilitar a previsão, o risco é reduzido quando as decisões envolvem situações de elevada importância.</a:t>
            </a:r>
          </a:p>
          <a:p>
            <a:pPr algn="l"/>
            <a:endParaRPr lang="pt-PT"/>
          </a:p>
          <a:p>
            <a:pPr algn="l"/>
            <a:r>
              <a:rPr lang="pt-PT"/>
              <a:t>Para que tal processo seja possível, é necessário considerar: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/>
              <a:t>A construção e estruturação da rede;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/>
              <a:t>Os diferentes tipos de </a:t>
            </a:r>
            <a:r>
              <a:rPr lang="pt-PT" i="1" err="1"/>
              <a:t>maps</a:t>
            </a:r>
            <a:r>
              <a:rPr lang="pt-PT"/>
              <a:t>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/>
              <a:t>Raciocínios e provas; 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/>
              <a:t>Boas práticas.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681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D1F1C0-78E2-9F43-B0CE-3EAB2C08C814}"/>
              </a:ext>
            </a:extLst>
          </p:cNvPr>
          <p:cNvSpPr/>
          <p:nvPr/>
        </p:nvSpPr>
        <p:spPr>
          <a:xfrm>
            <a:off x="627773" y="-244414"/>
            <a:ext cx="4413504" cy="734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PT" sz="4800" b="1">
                <a:latin typeface="Calibri Light"/>
                <a:cs typeface="Calibri Light"/>
              </a:rPr>
              <a:t>Bibliografia</a:t>
            </a:r>
            <a:endParaRPr lang="pt-PT" b="1">
              <a:latin typeface="Calibri Light"/>
              <a:cs typeface="Calibri Ligh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5C30A82-2CF0-4F2A-861C-67868924838D}"/>
              </a:ext>
            </a:extLst>
          </p:cNvPr>
          <p:cNvSpPr txBox="1"/>
          <p:nvPr/>
        </p:nvSpPr>
        <p:spPr>
          <a:xfrm>
            <a:off x="5499858" y="1998358"/>
            <a:ext cx="606436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[1] Kevin B. </a:t>
            </a:r>
            <a:r>
              <a:rPr lang="en-GB" err="1"/>
              <a:t>Korb</a:t>
            </a:r>
            <a:r>
              <a:rPr lang="en-GB"/>
              <a:t> and Ann E. Nicholson. </a:t>
            </a:r>
            <a:r>
              <a:rPr lang="en-GB" i="1"/>
              <a:t>Bayesian Artificial Intelligence</a:t>
            </a:r>
            <a:r>
              <a:rPr lang="en-GB"/>
              <a:t>. Chapman Hall/CRC Press UK, 2004.</a:t>
            </a:r>
          </a:p>
          <a:p>
            <a:endParaRPr lang="en-GB"/>
          </a:p>
          <a:p>
            <a:endParaRPr lang="en-GB"/>
          </a:p>
          <a:p>
            <a:r>
              <a:rPr lang="en-GB"/>
              <a:t>[2] Stuart Russell and Peter </a:t>
            </a:r>
            <a:r>
              <a:rPr lang="en-GB" err="1"/>
              <a:t>Norvig</a:t>
            </a:r>
            <a:r>
              <a:rPr lang="en-GB"/>
              <a:t>. </a:t>
            </a:r>
            <a:r>
              <a:rPr lang="en-GB" i="1"/>
              <a:t>Artificial Intelligence: A Modern Approach</a:t>
            </a:r>
            <a:r>
              <a:rPr lang="en-GB"/>
              <a:t>. Prentice Hall Press, USA, 3</a:t>
            </a:r>
            <a:r>
              <a:rPr lang="en-GB" baseline="30000"/>
              <a:t>rd</a:t>
            </a:r>
            <a:r>
              <a:rPr lang="en-GB"/>
              <a:t>  edition, 2009.</a:t>
            </a:r>
          </a:p>
          <a:p>
            <a:endParaRPr lang="en-GB"/>
          </a:p>
          <a:p>
            <a:endParaRPr lang="en-GB"/>
          </a:p>
          <a:p>
            <a:r>
              <a:rPr lang="en-GB"/>
              <a:t>[3] </a:t>
            </a:r>
            <a:r>
              <a:rPr lang="en-GB" err="1"/>
              <a:t>Ethem</a:t>
            </a:r>
            <a:r>
              <a:rPr lang="en-GB"/>
              <a:t> </a:t>
            </a:r>
            <a:r>
              <a:rPr lang="en-GB" err="1"/>
              <a:t>Alpaydin</a:t>
            </a:r>
            <a:r>
              <a:rPr lang="en-GB"/>
              <a:t>. </a:t>
            </a:r>
            <a:r>
              <a:rPr lang="en-GB" i="1"/>
              <a:t>Introduction to Machine Learning</a:t>
            </a:r>
            <a:r>
              <a:rPr lang="en-GB"/>
              <a:t>. The MIT Press, 2</a:t>
            </a:r>
            <a:r>
              <a:rPr lang="en-GB" baseline="30000"/>
              <a:t>nd</a:t>
            </a:r>
            <a:r>
              <a:rPr lang="en-GB"/>
              <a:t> edition, 2010.</a:t>
            </a:r>
          </a:p>
        </p:txBody>
      </p:sp>
    </p:spTree>
    <p:extLst>
      <p:ext uri="{BB962C8B-B14F-4D97-AF65-F5344CB8AC3E}">
        <p14:creationId xmlns:p14="http://schemas.microsoft.com/office/powerpoint/2010/main" val="3726825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D1F1C0-78E2-9F43-B0CE-3EAB2C08C814}"/>
              </a:ext>
            </a:extLst>
          </p:cNvPr>
          <p:cNvSpPr/>
          <p:nvPr/>
        </p:nvSpPr>
        <p:spPr>
          <a:xfrm>
            <a:off x="801099" y="1396289"/>
            <a:ext cx="490628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5C30A82-2CF0-4F2A-861C-67868924838D}"/>
              </a:ext>
            </a:extLst>
          </p:cNvPr>
          <p:cNvSpPr txBox="1"/>
          <p:nvPr/>
        </p:nvSpPr>
        <p:spPr>
          <a:xfrm>
            <a:off x="805543" y="2871982"/>
            <a:ext cx="5006336" cy="31816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/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b="1" err="1"/>
              <a:t>Bem-haja</a:t>
            </a:r>
            <a:r>
              <a:rPr lang="en-US" sz="2800" b="1"/>
              <a:t> pela </a:t>
            </a:r>
            <a:r>
              <a:rPr lang="en-US" sz="2800" b="1" err="1"/>
              <a:t>atenção</a:t>
            </a:r>
            <a:r>
              <a:rPr lang="en-US" sz="2800" b="1"/>
              <a:t>.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800" b="1"/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b="1" err="1"/>
              <a:t>Dúvidas</a:t>
            </a:r>
            <a:r>
              <a:rPr lang="en-US" sz="2800" b="1"/>
              <a:t>?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Badge Question Mark">
            <a:extLst>
              <a:ext uri="{FF2B5EF4-FFF2-40B4-BE49-F238E27FC236}">
                <a16:creationId xmlns:a16="http://schemas.microsoft.com/office/drawing/2014/main" id="{F80AFE3D-F36B-A542-B0AF-1299608B5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0975" y="643466"/>
            <a:ext cx="41052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91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D1F1C0-78E2-9F43-B0CE-3EAB2C08C814}"/>
              </a:ext>
            </a:extLst>
          </p:cNvPr>
          <p:cNvSpPr/>
          <p:nvPr/>
        </p:nvSpPr>
        <p:spPr>
          <a:xfrm>
            <a:off x="627773" y="-244414"/>
            <a:ext cx="4413504" cy="734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PT" sz="4800" b="1">
                <a:latin typeface="Calibri Light"/>
                <a:cs typeface="Calibri Light"/>
              </a:rPr>
              <a:t>Introdução</a:t>
            </a:r>
            <a:endParaRPr lang="pt-PT" b="1">
              <a:latin typeface="Calibri Light"/>
              <a:cs typeface="Calibri Ligh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5C30A82-2CF0-4F2A-861C-67868924838D}"/>
              </a:ext>
            </a:extLst>
          </p:cNvPr>
          <p:cNvSpPr txBox="1"/>
          <p:nvPr/>
        </p:nvSpPr>
        <p:spPr>
          <a:xfrm>
            <a:off x="5499858" y="2136338"/>
            <a:ext cx="606436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As redes </a:t>
            </a:r>
            <a:r>
              <a:rPr lang="pt-PT" i="1" err="1"/>
              <a:t>Bayesianas</a:t>
            </a:r>
            <a:r>
              <a:rPr lang="pt-PT"/>
              <a:t> são uma ferramenta de classificação probabilística utilizada a nível mundial no contexto de Aprendizagem Automática.</a:t>
            </a:r>
          </a:p>
          <a:p>
            <a:pPr algn="l"/>
            <a:endParaRPr lang="pt-PT"/>
          </a:p>
          <a:p>
            <a:pPr algn="l"/>
            <a:r>
              <a:rPr lang="pt-PT"/>
              <a:t>Este modelo é composto por duas partes: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/>
              <a:t>Estrutura; 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/>
              <a:t>Parâmetros.</a:t>
            </a:r>
          </a:p>
          <a:p>
            <a:pPr algn="l"/>
            <a:endParaRPr lang="pt-PT"/>
          </a:p>
          <a:p>
            <a:pPr algn="l"/>
            <a:r>
              <a:rPr lang="pt-PT"/>
              <a:t>O foco será na sua estruturação e, para que tal seja possível, é necessário compreender: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/>
              <a:t>Conceitos de probabilidades; 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/>
              <a:t>A sua construção.</a:t>
            </a:r>
          </a:p>
        </p:txBody>
      </p:sp>
    </p:spTree>
    <p:extLst>
      <p:ext uri="{BB962C8B-B14F-4D97-AF65-F5344CB8AC3E}">
        <p14:creationId xmlns:p14="http://schemas.microsoft.com/office/powerpoint/2010/main" val="311140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3317B-7099-4DB2-9B9B-CB6B8052FD23}"/>
              </a:ext>
            </a:extLst>
          </p:cNvPr>
          <p:cNvSpPr txBox="1"/>
          <p:nvPr/>
        </p:nvSpPr>
        <p:spPr>
          <a:xfrm>
            <a:off x="950961" y="454390"/>
            <a:ext cx="331087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err="1">
                <a:solidFill>
                  <a:schemeClr val="bg1"/>
                </a:solidFill>
                <a:cs typeface="Arial" pitchFamily="34" charset="0"/>
              </a:rPr>
              <a:t>Definição</a:t>
            </a:r>
            <a:endParaRPr lang="ko-KR" altLang="en-US" sz="32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842B362-5267-4E8E-9DC9-5E7BCDBA4944}"/>
              </a:ext>
            </a:extLst>
          </p:cNvPr>
          <p:cNvSpPr/>
          <p:nvPr/>
        </p:nvSpPr>
        <p:spPr>
          <a:xfrm rot="2914269" flipH="1">
            <a:off x="8282122" y="850085"/>
            <a:ext cx="2091480" cy="965298"/>
          </a:xfrm>
          <a:custGeom>
            <a:avLst/>
            <a:gdLst>
              <a:gd name="connsiteX0" fmla="*/ 7144 w 371475"/>
              <a:gd name="connsiteY0" fmla="*/ 145256 h 171450"/>
              <a:gd name="connsiteX1" fmla="*/ 90011 w 371475"/>
              <a:gd name="connsiteY1" fmla="*/ 32861 h 171450"/>
              <a:gd name="connsiteX2" fmla="*/ 250984 w 371475"/>
              <a:gd name="connsiteY2" fmla="*/ 7144 h 171450"/>
              <a:gd name="connsiteX3" fmla="*/ 361474 w 371475"/>
              <a:gd name="connsiteY3" fmla="*/ 103346 h 171450"/>
              <a:gd name="connsiteX4" fmla="*/ 367189 w 371475"/>
              <a:gd name="connsiteY4" fmla="*/ 139541 h 171450"/>
              <a:gd name="connsiteX5" fmla="*/ 343376 w 371475"/>
              <a:gd name="connsiteY5" fmla="*/ 143351 h 171450"/>
              <a:gd name="connsiteX6" fmla="*/ 234791 w 371475"/>
              <a:gd name="connsiteY6" fmla="*/ 58579 h 171450"/>
              <a:gd name="connsiteX7" fmla="*/ 117634 w 371475"/>
              <a:gd name="connsiteY7" fmla="*/ 76676 h 171450"/>
              <a:gd name="connsiteX8" fmla="*/ 58579 w 371475"/>
              <a:gd name="connsiteY8" fmla="*/ 1671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7BFAD2-9B23-49E5-9442-6B5F0426A5D3}"/>
              </a:ext>
            </a:extLst>
          </p:cNvPr>
          <p:cNvSpPr/>
          <p:nvPr/>
        </p:nvSpPr>
        <p:spPr>
          <a:xfrm rot="18276566" flipH="1">
            <a:off x="8158202" y="2329034"/>
            <a:ext cx="2037854" cy="1126178"/>
          </a:xfrm>
          <a:custGeom>
            <a:avLst/>
            <a:gdLst>
              <a:gd name="connsiteX0" fmla="*/ 7144 w 361950"/>
              <a:gd name="connsiteY0" fmla="*/ 114776 h 200025"/>
              <a:gd name="connsiteX1" fmla="*/ 120491 w 361950"/>
              <a:gd name="connsiteY1" fmla="*/ 194786 h 200025"/>
              <a:gd name="connsiteX2" fmla="*/ 281464 w 361950"/>
              <a:gd name="connsiteY2" fmla="*/ 169069 h 200025"/>
              <a:gd name="connsiteX3" fmla="*/ 355759 w 361950"/>
              <a:gd name="connsiteY3" fmla="*/ 43339 h 200025"/>
              <a:gd name="connsiteX4" fmla="*/ 350044 w 361950"/>
              <a:gd name="connsiteY4" fmla="*/ 7144 h 200025"/>
              <a:gd name="connsiteX5" fmla="*/ 327184 w 361950"/>
              <a:gd name="connsiteY5" fmla="*/ 10954 h 200025"/>
              <a:gd name="connsiteX6" fmla="*/ 250031 w 361950"/>
              <a:gd name="connsiteY6" fmla="*/ 125254 h 200025"/>
              <a:gd name="connsiteX7" fmla="*/ 132874 w 361950"/>
              <a:gd name="connsiteY7" fmla="*/ 144304 h 200025"/>
              <a:gd name="connsiteX8" fmla="*/ 48101 w 361950"/>
              <a:gd name="connsiteY8" fmla="*/ 7762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35F2C2-69E3-47FE-9C7F-D0A371094E5D}"/>
              </a:ext>
            </a:extLst>
          </p:cNvPr>
          <p:cNvGrpSpPr/>
          <p:nvPr/>
        </p:nvGrpSpPr>
        <p:grpSpPr>
          <a:xfrm>
            <a:off x="9009488" y="1833182"/>
            <a:ext cx="3062742" cy="4604897"/>
            <a:chOff x="8071338" y="1797556"/>
            <a:chExt cx="3062742" cy="46048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81F10C5-CBFA-446B-8950-5626666D2980}"/>
                </a:ext>
              </a:extLst>
            </p:cNvPr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5159FDA-FFBF-47D6-BA1F-D7F868E15D2E}"/>
                </a:ext>
              </a:extLst>
            </p:cNvPr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A1A5A1C-5F9B-46B4-B933-3A5636C6A581}"/>
                </a:ext>
              </a:extLst>
            </p:cNvPr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40FF674-C67C-4EFC-8E86-0877F7FE5B7B}"/>
                </a:ext>
              </a:extLst>
            </p:cNvPr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475370-FD97-463A-AC6B-5293E5F0C1F6}"/>
                </a:ext>
              </a:extLst>
            </p:cNvPr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BA21EDB-0712-4DF1-9C27-E5547F34ED91}"/>
                </a:ext>
              </a:extLst>
            </p:cNvPr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23665E-B66C-4CD8-B38F-B4AD57E4F764}"/>
                </a:ext>
              </a:extLst>
            </p:cNvPr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B08F4A-D263-460C-AA58-C4338F88900C}"/>
              </a:ext>
            </a:extLst>
          </p:cNvPr>
          <p:cNvGrpSpPr/>
          <p:nvPr/>
        </p:nvGrpSpPr>
        <p:grpSpPr>
          <a:xfrm>
            <a:off x="6448177" y="640923"/>
            <a:ext cx="2769296" cy="2769297"/>
            <a:chOff x="984620" y="2262130"/>
            <a:chExt cx="3448947" cy="3448948"/>
          </a:xfrm>
        </p:grpSpPr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E4EDC33B-4E8B-45D5-AC90-BC9385F40F9F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3C551EB6-CC57-49E6-951F-8CA0AE1CDB15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3305" r="-42566" b="55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B2C291-F240-4FB2-B677-B42BA4BB1FBF}"/>
              </a:ext>
            </a:extLst>
          </p:cNvPr>
          <p:cNvSpPr txBox="1"/>
          <p:nvPr/>
        </p:nvSpPr>
        <p:spPr>
          <a:xfrm>
            <a:off x="950961" y="1309908"/>
            <a:ext cx="5322111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altLang="ko-KR">
                <a:solidFill>
                  <a:schemeClr val="bg1"/>
                </a:solidFill>
                <a:cs typeface="Arial"/>
              </a:rPr>
              <a:t>Uma rede </a:t>
            </a:r>
            <a:r>
              <a:rPr lang="pt-PT" altLang="ko-KR" i="1" err="1">
                <a:solidFill>
                  <a:schemeClr val="bg1"/>
                </a:solidFill>
                <a:cs typeface="Arial"/>
              </a:rPr>
              <a:t>Bayesiana</a:t>
            </a:r>
            <a:r>
              <a:rPr lang="pt-PT" altLang="ko-KR">
                <a:solidFill>
                  <a:schemeClr val="bg1"/>
                </a:solidFill>
                <a:cs typeface="Arial"/>
              </a:rPr>
              <a:t> é um </a:t>
            </a:r>
            <a:r>
              <a:rPr lang="pt-PT" altLang="ko-KR" b="1">
                <a:solidFill>
                  <a:schemeClr val="bg1"/>
                </a:solidFill>
                <a:cs typeface="Arial"/>
              </a:rPr>
              <a:t>modelo gráfico </a:t>
            </a:r>
            <a:r>
              <a:rPr lang="pt-PT" altLang="ko-KR">
                <a:solidFill>
                  <a:schemeClr val="bg1"/>
                </a:solidFill>
                <a:cs typeface="Arial"/>
              </a:rPr>
              <a:t>que permite a representação dentro de uma incerteza.</a:t>
            </a:r>
          </a:p>
          <a:p>
            <a:r>
              <a:rPr lang="pt-PT" altLang="ko-KR">
                <a:solidFill>
                  <a:schemeClr val="bg1"/>
                </a:solidFill>
                <a:cs typeface="Arial"/>
              </a:rPr>
              <a:t>É composta por: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ko-KR" b="1">
                <a:solidFill>
                  <a:schemeClr val="bg1"/>
                </a:solidFill>
                <a:cs typeface="Arial"/>
              </a:rPr>
              <a:t>Nodos</a:t>
            </a:r>
            <a:r>
              <a:rPr lang="pt-PT" altLang="ko-KR">
                <a:solidFill>
                  <a:schemeClr val="bg1"/>
                </a:solidFill>
                <a:cs typeface="Arial"/>
              </a:rPr>
              <a:t> -- representam variáveis (discretas ou continuas);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ko-KR" b="1">
                <a:solidFill>
                  <a:schemeClr val="bg1"/>
                </a:solidFill>
                <a:cs typeface="Arial"/>
              </a:rPr>
              <a:t>Arestas</a:t>
            </a:r>
            <a:r>
              <a:rPr lang="pt-PT" altLang="ko-KR">
                <a:solidFill>
                  <a:schemeClr val="bg1"/>
                </a:solidFill>
                <a:cs typeface="Arial"/>
              </a:rPr>
              <a:t> -- representam ligações diretas entre as arestas.</a:t>
            </a:r>
          </a:p>
          <a:p>
            <a:r>
              <a:rPr lang="pt-PT" altLang="ko-KR">
                <a:solidFill>
                  <a:schemeClr val="bg1"/>
                </a:solidFill>
                <a:cs typeface="Arial"/>
              </a:rPr>
              <a:t>Estas conexões representam uma relação de causa-efeito.</a:t>
            </a:r>
          </a:p>
          <a:p>
            <a:endParaRPr lang="pt-PT" altLang="ko-KR">
              <a:solidFill>
                <a:schemeClr val="bg1"/>
              </a:solidFill>
              <a:cs typeface="Arial"/>
            </a:endParaRPr>
          </a:p>
          <a:p>
            <a:r>
              <a:rPr lang="pt-PT" altLang="ko-KR">
                <a:solidFill>
                  <a:schemeClr val="bg1"/>
                </a:solidFill>
                <a:cs typeface="Arial"/>
              </a:rPr>
              <a:t>Adicionalmente, estes modelos permitem avaliar a </a:t>
            </a:r>
            <a:r>
              <a:rPr lang="pt-PT" altLang="ko-KR" b="1">
                <a:solidFill>
                  <a:schemeClr val="bg1"/>
                </a:solidFill>
                <a:cs typeface="Arial"/>
              </a:rPr>
              <a:t>força quantitativa </a:t>
            </a:r>
            <a:r>
              <a:rPr lang="pt-PT" altLang="ko-KR">
                <a:solidFill>
                  <a:schemeClr val="bg1"/>
                </a:solidFill>
                <a:cs typeface="Arial"/>
              </a:rPr>
              <a:t>das conexões entre as variáveis.</a:t>
            </a:r>
          </a:p>
          <a:p>
            <a:endParaRPr lang="pt-PT" altLang="ko-KR">
              <a:solidFill>
                <a:schemeClr val="bg1"/>
              </a:solidFill>
              <a:cs typeface="Arial"/>
            </a:endParaRPr>
          </a:p>
          <a:p>
            <a:r>
              <a:rPr lang="pt-PT" altLang="ko-KR">
                <a:solidFill>
                  <a:schemeClr val="bg1"/>
                </a:solidFill>
                <a:cs typeface="Arial"/>
              </a:rPr>
              <a:t>Deste modo, permitem que a informação seja atualizada automaticamente assim que exista nova informação disponível. </a:t>
            </a:r>
            <a:endParaRPr lang="en-US" altLang="ko-KR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5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0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 b="1">
                <a:latin typeface="Calibri Light"/>
                <a:cs typeface="Calibri Light"/>
              </a:rPr>
              <a:t>Exemplo de uma Rede </a:t>
            </a:r>
            <a:r>
              <a:rPr lang="pt-PT" sz="4800" b="1" i="1" err="1">
                <a:latin typeface="Calibri Light"/>
                <a:cs typeface="Calibri Light"/>
              </a:rPr>
              <a:t>Bayesiana</a:t>
            </a:r>
            <a:endParaRPr lang="pt-PT" b="1" i="1">
              <a:latin typeface="Calibri Light"/>
              <a:cs typeface="Calibri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9ED85AD-E3BF-ED49-B8FE-CF68B2A6A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1315348"/>
                  </p:ext>
                </p:extLst>
              </p:nvPr>
            </p:nvGraphicFramePr>
            <p:xfrm>
              <a:off x="3103462" y="1627260"/>
              <a:ext cx="1319514" cy="74168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19514">
                      <a:extLst>
                        <a:ext uri="{9D8B030D-6E8A-4147-A177-3AD203B41FA5}">
                          <a16:colId xmlns:a16="http://schemas.microsoft.com/office/drawing/2014/main" val="21368136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𝑨𝒔𝒔𝒂𝒍𝒕𝒐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0011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0.001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413271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E9ED85AD-E3BF-ED49-B8FE-CF68B2A6A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1315348"/>
                  </p:ext>
                </p:extLst>
              </p:nvPr>
            </p:nvGraphicFramePr>
            <p:xfrm>
              <a:off x="3103462" y="1627260"/>
              <a:ext cx="1319514" cy="74168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319514">
                      <a:extLst>
                        <a:ext uri="{9D8B030D-6E8A-4147-A177-3AD203B41FA5}">
                          <a16:colId xmlns:a16="http://schemas.microsoft.com/office/drawing/2014/main" val="21368136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461" b="-1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0011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0.001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413271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2">
                <a:extLst>
                  <a:ext uri="{FF2B5EF4-FFF2-40B4-BE49-F238E27FC236}">
                    <a16:creationId xmlns:a16="http://schemas.microsoft.com/office/drawing/2014/main" id="{062FF6EF-D404-7D44-956E-5C380D4C7B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935101"/>
                  </p:ext>
                </p:extLst>
              </p:nvPr>
            </p:nvGraphicFramePr>
            <p:xfrm>
              <a:off x="10127848" y="1627260"/>
              <a:ext cx="1817224" cy="74168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817224">
                      <a:extLst>
                        <a:ext uri="{9D8B030D-6E8A-4147-A177-3AD203B41FA5}">
                          <a16:colId xmlns:a16="http://schemas.microsoft.com/office/drawing/2014/main" val="21368136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𝑻𝒓𝒆𝒎𝒐𝒓𝑻𝒆𝒓𝒓𝒂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0011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0.002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413271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2">
                <a:extLst>
                  <a:ext uri="{FF2B5EF4-FFF2-40B4-BE49-F238E27FC236}">
                    <a16:creationId xmlns:a16="http://schemas.microsoft.com/office/drawing/2014/main" id="{062FF6EF-D404-7D44-956E-5C380D4C7B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935101"/>
                  </p:ext>
                </p:extLst>
              </p:nvPr>
            </p:nvGraphicFramePr>
            <p:xfrm>
              <a:off x="10127848" y="1627260"/>
              <a:ext cx="1817224" cy="74168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817224">
                      <a:extLst>
                        <a:ext uri="{9D8B030D-6E8A-4147-A177-3AD203B41FA5}">
                          <a16:colId xmlns:a16="http://schemas.microsoft.com/office/drawing/2014/main" val="21368136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334" b="-1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0011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0.002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413271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43B88BA-E635-7C45-8F48-B77290C58C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311637"/>
                  </p:ext>
                </p:extLst>
              </p:nvPr>
            </p:nvGraphicFramePr>
            <p:xfrm>
              <a:off x="8572983" y="5501939"/>
              <a:ext cx="3464046" cy="111252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904649">
                      <a:extLst>
                        <a:ext uri="{9D8B030D-6E8A-4147-A177-3AD203B41FA5}">
                          <a16:colId xmlns:a16="http://schemas.microsoft.com/office/drawing/2014/main" val="2584034169"/>
                        </a:ext>
                      </a:extLst>
                    </a:gridCol>
                    <a:gridCol w="2559397">
                      <a:extLst>
                        <a:ext uri="{9D8B030D-6E8A-4147-A177-3AD203B41FA5}">
                          <a16:colId xmlns:a16="http://schemas.microsoft.com/office/drawing/2014/main" val="21368136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𝑨𝒍𝒂𝒓𝒎𝒆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𝑴𝒂𝒓𝒊𝒂𝑳𝒊𝒈𝒂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𝑨𝒍𝒂𝒓𝒎𝒆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0011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41327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222198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43B88BA-E635-7C45-8F48-B77290C58C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311637"/>
                  </p:ext>
                </p:extLst>
              </p:nvPr>
            </p:nvGraphicFramePr>
            <p:xfrm>
              <a:off x="8572983" y="5501939"/>
              <a:ext cx="3464046" cy="111252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904649">
                      <a:extLst>
                        <a:ext uri="{9D8B030D-6E8A-4147-A177-3AD203B41FA5}">
                          <a16:colId xmlns:a16="http://schemas.microsoft.com/office/drawing/2014/main" val="2584034169"/>
                        </a:ext>
                      </a:extLst>
                    </a:gridCol>
                    <a:gridCol w="2559397">
                      <a:extLst>
                        <a:ext uri="{9D8B030D-6E8A-4147-A177-3AD203B41FA5}">
                          <a16:colId xmlns:a16="http://schemas.microsoft.com/office/drawing/2014/main" val="21368136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282550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5476" r="-238" b="-2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0011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98387" r="-282550" b="-1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41327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1639" r="-282550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222198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2">
                <a:extLst>
                  <a:ext uri="{FF2B5EF4-FFF2-40B4-BE49-F238E27FC236}">
                    <a16:creationId xmlns:a16="http://schemas.microsoft.com/office/drawing/2014/main" id="{3A87444D-9A67-CB43-BA13-0FDB98BAE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281247"/>
                  </p:ext>
                </p:extLst>
              </p:nvPr>
            </p:nvGraphicFramePr>
            <p:xfrm>
              <a:off x="682907" y="5316744"/>
              <a:ext cx="3576577" cy="111252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972898">
                      <a:extLst>
                        <a:ext uri="{9D8B030D-6E8A-4147-A177-3AD203B41FA5}">
                          <a16:colId xmlns:a16="http://schemas.microsoft.com/office/drawing/2014/main" val="2584034169"/>
                        </a:ext>
                      </a:extLst>
                    </a:gridCol>
                    <a:gridCol w="2603679">
                      <a:extLst>
                        <a:ext uri="{9D8B030D-6E8A-4147-A177-3AD203B41FA5}">
                          <a16:colId xmlns:a16="http://schemas.microsoft.com/office/drawing/2014/main" val="21368136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𝑨𝒍𝒂𝒓𝒎𝒆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𝑷𝒆𝒅𝒓𝒐𝑳𝒊𝒈𝒂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𝑨𝒍𝒂𝒓𝒎𝒆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0011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41327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0.05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222198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2">
                <a:extLst>
                  <a:ext uri="{FF2B5EF4-FFF2-40B4-BE49-F238E27FC236}">
                    <a16:creationId xmlns:a16="http://schemas.microsoft.com/office/drawing/2014/main" id="{3A87444D-9A67-CB43-BA13-0FDB98BAE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281247"/>
                  </p:ext>
                </p:extLst>
              </p:nvPr>
            </p:nvGraphicFramePr>
            <p:xfrm>
              <a:off x="682907" y="5316744"/>
              <a:ext cx="3576577" cy="111252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972898">
                      <a:extLst>
                        <a:ext uri="{9D8B030D-6E8A-4147-A177-3AD203B41FA5}">
                          <a16:colId xmlns:a16="http://schemas.microsoft.com/office/drawing/2014/main" val="2584034169"/>
                        </a:ext>
                      </a:extLst>
                    </a:gridCol>
                    <a:gridCol w="2603679">
                      <a:extLst>
                        <a:ext uri="{9D8B030D-6E8A-4147-A177-3AD203B41FA5}">
                          <a16:colId xmlns:a16="http://schemas.microsoft.com/office/drawing/2014/main" val="21368136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267500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7471" r="-234" b="-2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0011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r="-267500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41327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0000" r="-267500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0.05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222198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2">
                <a:extLst>
                  <a:ext uri="{FF2B5EF4-FFF2-40B4-BE49-F238E27FC236}">
                    <a16:creationId xmlns:a16="http://schemas.microsoft.com/office/drawing/2014/main" id="{5CD404AD-C19B-F147-943F-608AD14F52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817850"/>
                  </p:ext>
                </p:extLst>
              </p:nvPr>
            </p:nvGraphicFramePr>
            <p:xfrm>
              <a:off x="151597" y="2948081"/>
              <a:ext cx="4781469" cy="185420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877540">
                      <a:extLst>
                        <a:ext uri="{9D8B030D-6E8A-4147-A177-3AD203B41FA5}">
                          <a16:colId xmlns:a16="http://schemas.microsoft.com/office/drawing/2014/main" val="2584034169"/>
                        </a:ext>
                      </a:extLst>
                    </a:gridCol>
                    <a:gridCol w="1503998">
                      <a:extLst>
                        <a:ext uri="{9D8B030D-6E8A-4147-A177-3AD203B41FA5}">
                          <a16:colId xmlns:a16="http://schemas.microsoft.com/office/drawing/2014/main" val="3783608885"/>
                        </a:ext>
                      </a:extLst>
                    </a:gridCol>
                    <a:gridCol w="2399931">
                      <a:extLst>
                        <a:ext uri="{9D8B030D-6E8A-4147-A177-3AD203B41FA5}">
                          <a16:colId xmlns:a16="http://schemas.microsoft.com/office/drawing/2014/main" val="21368136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𝑨𝒍𝒂𝒓𝒎𝒆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2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𝑻𝒓𝒆𝒎𝒐𝒓𝑻𝒆𝒓𝒓𝒂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𝑷𝒆𝒅𝒓𝒐𝑳𝒊𝒈𝒂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𝑨𝒍𝒂𝒓𝒎𝒆</m:t>
                                </m:r>
                                <m:r>
                                  <a:rPr lang="pt-PT" sz="1600" b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0011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2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41327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2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0.94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1597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2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2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81069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600" b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pt-PT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0.001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222198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2">
                <a:extLst>
                  <a:ext uri="{FF2B5EF4-FFF2-40B4-BE49-F238E27FC236}">
                    <a16:creationId xmlns:a16="http://schemas.microsoft.com/office/drawing/2014/main" id="{5CD404AD-C19B-F147-943F-608AD14F52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817850"/>
                  </p:ext>
                </p:extLst>
              </p:nvPr>
            </p:nvGraphicFramePr>
            <p:xfrm>
              <a:off x="151597" y="2948081"/>
              <a:ext cx="4781469" cy="185420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877540">
                      <a:extLst>
                        <a:ext uri="{9D8B030D-6E8A-4147-A177-3AD203B41FA5}">
                          <a16:colId xmlns:a16="http://schemas.microsoft.com/office/drawing/2014/main" val="2584034169"/>
                        </a:ext>
                      </a:extLst>
                    </a:gridCol>
                    <a:gridCol w="1503998">
                      <a:extLst>
                        <a:ext uri="{9D8B030D-6E8A-4147-A177-3AD203B41FA5}">
                          <a16:colId xmlns:a16="http://schemas.microsoft.com/office/drawing/2014/main" val="3783608885"/>
                        </a:ext>
                      </a:extLst>
                    </a:gridCol>
                    <a:gridCol w="2399931">
                      <a:extLst>
                        <a:ext uri="{9D8B030D-6E8A-4147-A177-3AD203B41FA5}">
                          <a16:colId xmlns:a16="http://schemas.microsoft.com/office/drawing/2014/main" val="21368136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r="-446528" b="-4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8300" r="-160324" b="-4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98987" r="-253" b="-4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0011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00000" r="-446528" b="-3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8300" t="-100000" r="-160324" b="-3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41327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200000" r="-446528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8300" t="-200000" r="-160324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0.94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1597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300000" r="-446528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8300" t="-300000" r="-160324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81069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400000" r="-446528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8300" t="-400000" r="-160324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600"/>
                            <a:t>0.001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222198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CF27C5E-485D-5344-9B05-176A0FF6F11C}"/>
                  </a:ext>
                </a:extLst>
              </p:cNvPr>
              <p:cNvSpPr/>
              <p:nvPr/>
            </p:nvSpPr>
            <p:spPr>
              <a:xfrm>
                <a:off x="5208608" y="1493134"/>
                <a:ext cx="1134319" cy="10099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𝐴𝑠𝑠𝑎𝑙𝑡𝑜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CF27C5E-485D-5344-9B05-176A0FF6F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608" y="1493134"/>
                <a:ext cx="1134319" cy="100993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E0D1101-2FA2-6C47-BF65-B2736C6D2832}"/>
                  </a:ext>
                </a:extLst>
              </p:cNvPr>
              <p:cNvSpPr/>
              <p:nvPr/>
            </p:nvSpPr>
            <p:spPr>
              <a:xfrm>
                <a:off x="7769025" y="1493133"/>
                <a:ext cx="1491204" cy="100993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𝑇𝑟𝑒𝑚𝑜𝑟𝑇𝑒𝑟𝑟𝑎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E0D1101-2FA2-6C47-BF65-B2736C6D2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025" y="1493133"/>
                <a:ext cx="1491204" cy="1009934"/>
              </a:xfrm>
              <a:prstGeom prst="ellipse">
                <a:avLst/>
              </a:prstGeom>
              <a:blipFill>
                <a:blip r:embed="rId8"/>
                <a:stretch>
                  <a:fillRect l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0A421CC-B49B-5846-A62B-D0C57C1980D5}"/>
                  </a:ext>
                </a:extLst>
              </p:cNvPr>
              <p:cNvSpPr/>
              <p:nvPr/>
            </p:nvSpPr>
            <p:spPr>
              <a:xfrm>
                <a:off x="6716049" y="3152821"/>
                <a:ext cx="1134319" cy="100993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𝐴𝑙𝑎𝑟𝑚𝑒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0A421CC-B49B-5846-A62B-D0C57C198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049" y="3152821"/>
                <a:ext cx="1134319" cy="100993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EE42331-C2D5-444A-8BC0-E1A17251457A}"/>
                  </a:ext>
                </a:extLst>
              </p:cNvPr>
              <p:cNvSpPr/>
              <p:nvPr/>
            </p:nvSpPr>
            <p:spPr>
              <a:xfrm>
                <a:off x="5071858" y="4712357"/>
                <a:ext cx="1271069" cy="100993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𝑃𝑒𝑑𝑟𝑜𝐿𝑖𝑔𝑎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EE42331-C2D5-444A-8BC0-E1A172514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858" y="4712357"/>
                <a:ext cx="1271069" cy="1009933"/>
              </a:xfrm>
              <a:prstGeom prst="ellipse">
                <a:avLst/>
              </a:prstGeom>
              <a:blipFill>
                <a:blip r:embed="rId10"/>
                <a:stretch>
                  <a:fillRect l="-3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FAB5BF8-1D97-2D40-A9C4-35FE2646459D}"/>
                  </a:ext>
                </a:extLst>
              </p:cNvPr>
              <p:cNvSpPr/>
              <p:nvPr/>
            </p:nvSpPr>
            <p:spPr>
              <a:xfrm>
                <a:off x="9260229" y="3976378"/>
                <a:ext cx="1217592" cy="111251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𝑀𝑎𝑟𝑖𝑎𝐿𝑖𝑔𝑎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FAB5BF8-1D97-2D40-A9C4-35FE26464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229" y="3976378"/>
                <a:ext cx="1217592" cy="1112519"/>
              </a:xfrm>
              <a:prstGeom prst="ellipse">
                <a:avLst/>
              </a:prstGeom>
              <a:blipFill>
                <a:blip r:embed="rId11"/>
                <a:stretch>
                  <a:fillRect l="-5941" r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>
            <a:extLst>
              <a:ext uri="{FF2B5EF4-FFF2-40B4-BE49-F238E27FC236}">
                <a16:creationId xmlns:a16="http://schemas.microsoft.com/office/drawing/2014/main" id="{3268673C-8DA0-D547-A1DE-6CD6CA59B791}"/>
              </a:ext>
            </a:extLst>
          </p:cNvPr>
          <p:cNvSpPr/>
          <p:nvPr/>
        </p:nvSpPr>
        <p:spPr>
          <a:xfrm rot="19016055">
            <a:off x="6408578" y="2224221"/>
            <a:ext cx="263485" cy="1193951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D9D127E9-1BEF-524F-ADCB-060B3BC69533}"/>
              </a:ext>
            </a:extLst>
          </p:cNvPr>
          <p:cNvSpPr/>
          <p:nvPr/>
        </p:nvSpPr>
        <p:spPr>
          <a:xfrm rot="1784792">
            <a:off x="7734714" y="2353373"/>
            <a:ext cx="263485" cy="968664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A4FE1DF0-552D-DE4E-B54E-97E3557DA92B}"/>
              </a:ext>
            </a:extLst>
          </p:cNvPr>
          <p:cNvSpPr/>
          <p:nvPr/>
        </p:nvSpPr>
        <p:spPr>
          <a:xfrm rot="3120986">
            <a:off x="6282028" y="3799603"/>
            <a:ext cx="263485" cy="1155418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C8220A9D-2536-C14C-9FFB-AA3F86F1BD13}"/>
              </a:ext>
            </a:extLst>
          </p:cNvPr>
          <p:cNvSpPr/>
          <p:nvPr/>
        </p:nvSpPr>
        <p:spPr>
          <a:xfrm rot="17880040">
            <a:off x="8398836" y="3394429"/>
            <a:ext cx="263485" cy="161515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910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 panose="020B0604020202020204" pitchFamily="34" charset="0"/>
              </a:rPr>
              <a:t>Nodos e Valores</a:t>
            </a:r>
            <a:endParaRPr lang="pt-PT" b="1" i="1">
              <a:latin typeface="Calibri Ligh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40CB3-E534-4713-894D-3DDDFC63FAB1}"/>
              </a:ext>
            </a:extLst>
          </p:cNvPr>
          <p:cNvSpPr txBox="1"/>
          <p:nvPr/>
        </p:nvSpPr>
        <p:spPr>
          <a:xfrm>
            <a:off x="121325" y="841806"/>
            <a:ext cx="1194934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>
                <a:solidFill>
                  <a:schemeClr val="accent3">
                    <a:lumMod val="75000"/>
                  </a:schemeClr>
                </a:solidFill>
                <a:cs typeface="Calibri" panose="020F0502020204030204" pitchFamily="34" charset="0"/>
              </a:rPr>
              <a:t>Critérios e Propriedades:</a:t>
            </a:r>
          </a:p>
          <a:p>
            <a:pPr marL="342900" indent="-342900">
              <a:buFont typeface="+mj-lt"/>
              <a:buAutoNum type="arabicPeriod"/>
            </a:pPr>
            <a:endParaRPr lang="pt-PT" sz="1600"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pt-PT" sz="1600"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sz="1600">
                <a:cs typeface="Calibri" panose="020F0502020204030204" pitchFamily="34" charset="0"/>
              </a:rPr>
              <a:t>Encontrar </a:t>
            </a:r>
            <a:r>
              <a:rPr lang="pt-PT" sz="1600" b="1">
                <a:cs typeface="Calibri" panose="020F0502020204030204" pitchFamily="34" charset="0"/>
              </a:rPr>
              <a:t>variáveis de interesse</a:t>
            </a:r>
            <a:r>
              <a:rPr lang="pt-PT" sz="1600">
                <a:cs typeface="Calibri" panose="020F0502020204030204" pitchFamily="34" charset="0"/>
              </a:rPr>
              <a:t> -- pretendem responder a perguntas tais como:</a:t>
            </a:r>
          </a:p>
          <a:p>
            <a:pPr marL="800044" lvl="1" indent="-342900">
              <a:buFont typeface="Arial" panose="020B0604020202020204" pitchFamily="34" charset="0"/>
              <a:buChar char="•"/>
            </a:pPr>
            <a:r>
              <a:rPr lang="pt-PT" sz="1600">
                <a:cs typeface="Calibri" panose="020F0502020204030204" pitchFamily="34" charset="0"/>
              </a:rPr>
              <a:t>Que nodos vão ser representados?; e</a:t>
            </a:r>
          </a:p>
          <a:p>
            <a:pPr marL="800044" lvl="1" indent="-342900">
              <a:buFont typeface="Arial" panose="020B0604020202020204" pitchFamily="34" charset="0"/>
              <a:buChar char="•"/>
            </a:pPr>
            <a:r>
              <a:rPr lang="pt-PT" sz="1600">
                <a:cs typeface="Calibri" panose="020F0502020204030204" pitchFamily="34" charset="0"/>
              </a:rPr>
              <a:t>Que valores podem tomar?</a:t>
            </a:r>
          </a:p>
          <a:p>
            <a:pPr marL="800044" lvl="1" indent="-342900">
              <a:buFont typeface="Arial" panose="020B0604020202020204" pitchFamily="34" charset="0"/>
              <a:buChar char="•"/>
            </a:pPr>
            <a:endParaRPr lang="pt-PT" sz="1600">
              <a:cs typeface="Calibri" panose="020F0502020204030204" pitchFamily="34" charset="0"/>
            </a:endParaRPr>
          </a:p>
          <a:p>
            <a:pPr marL="800044" lvl="1" indent="-342900">
              <a:buFont typeface="Arial" panose="020B0604020202020204" pitchFamily="34" charset="0"/>
              <a:buChar char="•"/>
            </a:pPr>
            <a:endParaRPr lang="pt-PT" sz="1600"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sz="1600">
                <a:cs typeface="Calibri" panose="020F0502020204030204" pitchFamily="34" charset="0"/>
              </a:rPr>
              <a:t>Os </a:t>
            </a:r>
            <a:r>
              <a:rPr lang="pt-PT" sz="1600" b="1">
                <a:cs typeface="Calibri" panose="020F0502020204030204" pitchFamily="34" charset="0"/>
              </a:rPr>
              <a:t>valores</a:t>
            </a:r>
            <a:r>
              <a:rPr lang="pt-PT" sz="1600">
                <a:cs typeface="Calibri" panose="020F0502020204030204" pitchFamily="34" charset="0"/>
              </a:rPr>
              <a:t> devem ser:</a:t>
            </a:r>
          </a:p>
          <a:p>
            <a:pPr marL="800044" lvl="1" indent="-342900">
              <a:buFont typeface="Arial" panose="020B0604020202020204" pitchFamily="34" charset="0"/>
              <a:buChar char="•"/>
            </a:pPr>
            <a:r>
              <a:rPr lang="pt-PT" sz="1600" b="1">
                <a:cs typeface="Calibri" panose="020F0502020204030204" pitchFamily="34" charset="0"/>
              </a:rPr>
              <a:t>Exclusivos</a:t>
            </a:r>
            <a:r>
              <a:rPr lang="pt-PT" sz="1600">
                <a:cs typeface="Calibri" panose="020F0502020204030204" pitchFamily="34" charset="0"/>
              </a:rPr>
              <a:t> e </a:t>
            </a:r>
            <a:r>
              <a:rPr lang="pt-PT" sz="1600" b="1">
                <a:cs typeface="Calibri" panose="020F0502020204030204" pitchFamily="34" charset="0"/>
              </a:rPr>
              <a:t>exaustivos</a:t>
            </a:r>
            <a:r>
              <a:rPr lang="pt-PT" sz="1600">
                <a:cs typeface="Calibri" panose="020F0502020204030204" pitchFamily="34" charset="0"/>
              </a:rPr>
              <a:t> -- as variáveis devem ter apenas um destes valores de cada vez.</a:t>
            </a:r>
          </a:p>
          <a:p>
            <a:pPr marL="800044" lvl="1" indent="-342900">
              <a:buFont typeface="Arial" panose="020B0604020202020204" pitchFamily="34" charset="0"/>
              <a:buChar char="•"/>
            </a:pPr>
            <a:endParaRPr lang="pt-PT" sz="1600">
              <a:cs typeface="Calibri" panose="020F0502020204030204" pitchFamily="34" charset="0"/>
            </a:endParaRPr>
          </a:p>
          <a:p>
            <a:pPr marL="800044" lvl="1" indent="-342900">
              <a:buFont typeface="Arial" panose="020B0604020202020204" pitchFamily="34" charset="0"/>
              <a:buChar char="•"/>
            </a:pPr>
            <a:endParaRPr lang="pt-PT" sz="1600"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sz="1600"/>
              <a:t>Escolher valores que:</a:t>
            </a:r>
          </a:p>
          <a:p>
            <a:pPr marL="800044" lvl="1" indent="-342900">
              <a:buFont typeface="Arial" panose="020B0604020202020204" pitchFamily="34" charset="0"/>
              <a:buChar char="•"/>
            </a:pPr>
            <a:r>
              <a:rPr lang="pt-PT" sz="1600"/>
              <a:t>Representem eficientemente o domínio;</a:t>
            </a:r>
          </a:p>
          <a:p>
            <a:pPr marL="800044" lvl="1" indent="-342900">
              <a:buFont typeface="Arial" panose="020B0604020202020204" pitchFamily="34" charset="0"/>
              <a:buChar char="•"/>
            </a:pPr>
            <a:r>
              <a:rPr lang="pt-PT" sz="1600"/>
              <a:t>Com detalhes suficientes -- para construir um raciocínio adequado.</a:t>
            </a:r>
            <a:endParaRPr lang="pt-PT" sz="160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20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 panose="020B0604020202020204" pitchFamily="34" charset="0"/>
              </a:rPr>
              <a:t>Nodos e Valores</a:t>
            </a:r>
            <a:endParaRPr lang="pt-PT" b="1" i="1">
              <a:latin typeface="Calibri Light"/>
              <a:cs typeface="Calibri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476A3215-354F-4162-A3DD-9D94FE61E15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69319741"/>
                  </p:ext>
                </p:extLst>
              </p:nvPr>
            </p:nvGraphicFramePr>
            <p:xfrm>
              <a:off x="121324" y="1554481"/>
              <a:ext cx="11949343" cy="53035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476A3215-354F-4162-A3DD-9D94FE61E15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69319741"/>
                  </p:ext>
                </p:extLst>
              </p:nvPr>
            </p:nvGraphicFramePr>
            <p:xfrm>
              <a:off x="121324" y="1554481"/>
              <a:ext cx="11949343" cy="53035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22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 panose="020B0604020202020204" pitchFamily="34" charset="0"/>
              </a:rPr>
              <a:t>Estrutura</a:t>
            </a:r>
            <a:endParaRPr lang="pt-PT" b="1" i="1">
              <a:latin typeface="Calibri Ligh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40CB3-E534-4713-894D-3DDDFC63FAB1}"/>
              </a:ext>
            </a:extLst>
          </p:cNvPr>
          <p:cNvSpPr txBox="1"/>
          <p:nvPr/>
        </p:nvSpPr>
        <p:spPr>
          <a:xfrm>
            <a:off x="106532" y="994300"/>
            <a:ext cx="1194934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latin typeface="Calibri"/>
                <a:cs typeface="Calibri"/>
              </a:rPr>
              <a:t>A estrutura da rede deve </a:t>
            </a:r>
            <a:r>
              <a:rPr lang="pt-PT" b="1">
                <a:latin typeface="Calibri"/>
                <a:cs typeface="Calibri"/>
              </a:rPr>
              <a:t>captar a relação qualitativa </a:t>
            </a:r>
            <a:r>
              <a:rPr lang="pt-PT">
                <a:latin typeface="Calibri"/>
                <a:cs typeface="Calibri"/>
              </a:rPr>
              <a:t>entre as variáveis.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latin typeface="Calibri"/>
                <a:cs typeface="Calibri"/>
              </a:rPr>
              <a:t>Em particular, dois nodos devem estar conectados diretamente se existe uma relação de causa-efeito entre eles.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1AF8E74-93C7-6B45-87C2-80DF8B39A19B}"/>
                  </a:ext>
                </a:extLst>
              </p:cNvPr>
              <p:cNvSpPr/>
              <p:nvPr/>
            </p:nvSpPr>
            <p:spPr>
              <a:xfrm>
                <a:off x="4018114" y="2239494"/>
                <a:ext cx="1134319" cy="10099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𝐴𝑠𝑠𝑎𝑙𝑡𝑜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1AF8E74-93C7-6B45-87C2-80DF8B39A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114" y="2239494"/>
                <a:ext cx="1134319" cy="100993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38C1D48-ADFC-6B41-8361-A45EFEB136E4}"/>
                  </a:ext>
                </a:extLst>
              </p:cNvPr>
              <p:cNvSpPr/>
              <p:nvPr/>
            </p:nvSpPr>
            <p:spPr>
              <a:xfrm>
                <a:off x="7101197" y="2239494"/>
                <a:ext cx="1134319" cy="100993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𝐴𝑙𝑎𝑟𝑚𝑒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38C1D48-ADFC-6B41-8361-A45EFEB136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197" y="2239494"/>
                <a:ext cx="1134319" cy="100993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>
            <a:extLst>
              <a:ext uri="{FF2B5EF4-FFF2-40B4-BE49-F238E27FC236}">
                <a16:creationId xmlns:a16="http://schemas.microsoft.com/office/drawing/2014/main" id="{4A9F8346-DF9F-4846-9EC0-2F06F2FA2EF2}"/>
              </a:ext>
            </a:extLst>
          </p:cNvPr>
          <p:cNvSpPr/>
          <p:nvPr/>
        </p:nvSpPr>
        <p:spPr>
          <a:xfrm rot="16200000">
            <a:off x="5995072" y="1729058"/>
            <a:ext cx="263485" cy="1948764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2B7BEC-96B9-B747-B411-EA16434A389E}"/>
              </a:ext>
            </a:extLst>
          </p:cNvPr>
          <p:cNvSpPr/>
          <p:nvPr/>
        </p:nvSpPr>
        <p:spPr>
          <a:xfrm>
            <a:off x="106531" y="4109374"/>
            <a:ext cx="119493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latin typeface="Calibri"/>
                <a:cs typeface="Calibri"/>
              </a:rPr>
              <a:t>A topologia de uma rede é útil. Assim, existe um relação entre os nodos:</a:t>
            </a:r>
          </a:p>
          <a:p>
            <a:pPr marL="742315" lvl="1" indent="-285750">
              <a:buFont typeface="Arial" panose="020B0604020202020204" pitchFamily="34" charset="0"/>
              <a:buChar char="•"/>
            </a:pPr>
            <a:r>
              <a:rPr lang="pt-PT" b="1">
                <a:latin typeface="Calibri"/>
                <a:cs typeface="Calibri"/>
              </a:rPr>
              <a:t>Nodos pai; </a:t>
            </a:r>
            <a:r>
              <a:rPr lang="pt-PT">
                <a:latin typeface="Calibri"/>
                <a:cs typeface="Calibri"/>
              </a:rPr>
              <a:t>ou</a:t>
            </a:r>
          </a:p>
          <a:p>
            <a:pPr marL="742315" lvl="1" indent="-285750">
              <a:buFont typeface="Arial" panose="020B0604020202020204" pitchFamily="34" charset="0"/>
              <a:buChar char="•"/>
            </a:pPr>
            <a:r>
              <a:rPr lang="pt-PT" b="1">
                <a:latin typeface="Calibri"/>
                <a:cs typeface="Calibri"/>
              </a:rPr>
              <a:t>Nodos filho.</a:t>
            </a:r>
          </a:p>
          <a:p>
            <a:pPr marL="742315" lvl="1" indent="-285750">
              <a:buFont typeface="Arial" panose="020B0604020202020204" pitchFamily="34" charset="0"/>
              <a:buChar char="•"/>
            </a:pPr>
            <a:endParaRPr lang="pt-PT" b="1">
              <a:latin typeface="Calibri"/>
              <a:cs typeface="Calibri"/>
            </a:endParaRPr>
          </a:p>
          <a:p>
            <a:pPr marL="742315" lvl="1" indent="-285750">
              <a:buFont typeface="Arial" panose="020B0604020202020204" pitchFamily="34" charset="0"/>
              <a:buChar char="•"/>
            </a:pPr>
            <a:endParaRPr lang="pt-PT" b="1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latin typeface="Calibri"/>
                <a:cs typeface="Calibri"/>
              </a:rPr>
              <a:t>Um nodo é nodo pai se existir uma aresta entre cada um.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87D4D0-9AA3-CB4E-889E-3FF17221B9B7}"/>
              </a:ext>
            </a:extLst>
          </p:cNvPr>
          <p:cNvSpPr txBox="1"/>
          <p:nvPr/>
        </p:nvSpPr>
        <p:spPr>
          <a:xfrm>
            <a:off x="4074015" y="3294679"/>
            <a:ext cx="102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/>
              <a:t>Pai</a:t>
            </a:r>
          </a:p>
          <a:p>
            <a:pPr algn="ctr"/>
            <a:r>
              <a:rPr lang="pt-PT" sz="1400"/>
              <a:t>(causa)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A37E3C-D932-7B4B-8703-C095CF34ACED}"/>
              </a:ext>
            </a:extLst>
          </p:cNvPr>
          <p:cNvSpPr txBox="1"/>
          <p:nvPr/>
        </p:nvSpPr>
        <p:spPr>
          <a:xfrm>
            <a:off x="7157098" y="3294679"/>
            <a:ext cx="102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/>
              <a:t>Filho</a:t>
            </a:r>
          </a:p>
          <a:p>
            <a:pPr algn="ctr"/>
            <a:r>
              <a:rPr lang="pt-PT" sz="1400"/>
              <a:t>(efeito)</a:t>
            </a:r>
          </a:p>
        </p:txBody>
      </p:sp>
    </p:spTree>
    <p:extLst>
      <p:ext uri="{BB962C8B-B14F-4D97-AF65-F5344CB8AC3E}">
        <p14:creationId xmlns:p14="http://schemas.microsoft.com/office/powerpoint/2010/main" val="198463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AE9E9A-5F4C-46BD-9F96-1031C09EE471}"/>
              </a:ext>
            </a:extLst>
          </p:cNvPr>
          <p:cNvSpPr/>
          <p:nvPr/>
        </p:nvSpPr>
        <p:spPr>
          <a:xfrm>
            <a:off x="-1" y="0"/>
            <a:ext cx="12192000" cy="843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4800">
                <a:latin typeface="Arial" panose="020B0604020202020204" pitchFamily="34" charset="0"/>
              </a:rPr>
              <a:t>Estrutura</a:t>
            </a:r>
            <a:endParaRPr lang="pt-PT" b="1" i="1">
              <a:latin typeface="Calibri Ligh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40CB3-E534-4713-894D-3DDDFC63FAB1}"/>
              </a:ext>
            </a:extLst>
          </p:cNvPr>
          <p:cNvSpPr txBox="1"/>
          <p:nvPr/>
        </p:nvSpPr>
        <p:spPr>
          <a:xfrm>
            <a:off x="106533" y="994300"/>
            <a:ext cx="6302226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latin typeface="Calibri"/>
                <a:cs typeface="Calibri"/>
              </a:rPr>
              <a:t>Podem existir também:</a:t>
            </a:r>
          </a:p>
          <a:p>
            <a:pPr marL="742315" lvl="1" indent="-285750">
              <a:buFont typeface="Arial" panose="020B0604020202020204" pitchFamily="34" charset="0"/>
              <a:buChar char="•"/>
            </a:pPr>
            <a:r>
              <a:rPr lang="pt-PT" b="1">
                <a:latin typeface="Calibri"/>
                <a:cs typeface="Calibri"/>
              </a:rPr>
              <a:t>Antepassados; e</a:t>
            </a:r>
            <a:endParaRPr lang="pt-PT">
              <a:latin typeface="Calibri"/>
              <a:cs typeface="Calibri"/>
            </a:endParaRPr>
          </a:p>
          <a:p>
            <a:pPr marL="742315" lvl="1" indent="-285750">
              <a:buFont typeface="Arial" panose="020B0604020202020204" pitchFamily="34" charset="0"/>
              <a:buChar char="•"/>
            </a:pPr>
            <a:r>
              <a:rPr lang="pt-PT" b="1">
                <a:latin typeface="Calibri"/>
                <a:cs typeface="Calibri"/>
              </a:rPr>
              <a:t>Descendentes</a:t>
            </a:r>
          </a:p>
          <a:p>
            <a:pPr marL="742315" lvl="1" indent="-285750">
              <a:buFont typeface="Arial" panose="020B0604020202020204" pitchFamily="34" charset="0"/>
              <a:buChar char="•"/>
            </a:pPr>
            <a:endParaRPr lang="pt-PT" b="1">
              <a:latin typeface="Calibri"/>
              <a:cs typeface="Calibri"/>
            </a:endParaRPr>
          </a:p>
          <a:p>
            <a:pPr marL="456565" lvl="1"/>
            <a:endParaRPr lang="pt-PT" b="1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latin typeface="Calibri"/>
                <a:cs typeface="Calibri"/>
              </a:rPr>
              <a:t>Ao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comparar</a:t>
            </a:r>
            <a:r>
              <a:rPr lang="en-US">
                <a:latin typeface="Calibri"/>
                <a:cs typeface="Calibri"/>
              </a:rPr>
              <a:t> a rede com </a:t>
            </a:r>
            <a:r>
              <a:rPr lang="en-US" err="1">
                <a:latin typeface="Calibri"/>
                <a:cs typeface="Calibri"/>
              </a:rPr>
              <a:t>uma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árvore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é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possível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assumir</a:t>
            </a:r>
            <a:r>
              <a:rPr lang="en-US">
                <a:latin typeface="Calibri"/>
                <a:cs typeface="Calibri"/>
              </a:rPr>
              <a:t>:</a:t>
            </a:r>
          </a:p>
          <a:p>
            <a:pPr marL="742894" lvl="1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cs typeface="Calibri"/>
              </a:rPr>
              <a:t>A </a:t>
            </a:r>
            <a:r>
              <a:rPr lang="en-US" err="1">
                <a:latin typeface="Calibri"/>
                <a:cs typeface="Calibri"/>
              </a:rPr>
              <a:t>raíz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como</a:t>
            </a:r>
            <a:r>
              <a:rPr lang="en-US">
                <a:latin typeface="Calibri"/>
                <a:cs typeface="Calibri"/>
              </a:rPr>
              <a:t> as </a:t>
            </a:r>
            <a:r>
              <a:rPr lang="en-US" err="1">
                <a:latin typeface="Calibri"/>
                <a:cs typeface="Calibri"/>
              </a:rPr>
              <a:t>causas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originais</a:t>
            </a:r>
            <a:r>
              <a:rPr lang="en-US">
                <a:latin typeface="Calibri"/>
                <a:cs typeface="Calibri"/>
              </a:rPr>
              <a:t>; e</a:t>
            </a:r>
          </a:p>
          <a:p>
            <a:pPr marL="742894" lvl="1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cs typeface="Calibri"/>
              </a:rPr>
              <a:t>As </a:t>
            </a:r>
            <a:r>
              <a:rPr lang="en-US" err="1">
                <a:latin typeface="Calibri"/>
                <a:cs typeface="Calibri"/>
              </a:rPr>
              <a:t>folhas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como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efeitos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finais</a:t>
            </a:r>
            <a:r>
              <a:rPr lang="en-US">
                <a:latin typeface="Calibri"/>
                <a:cs typeface="Calibri"/>
              </a:rPr>
              <a:t>.</a:t>
            </a:r>
          </a:p>
          <a:p>
            <a:pPr marL="742894" lvl="1" indent="-285750">
              <a:buFont typeface="Arial" panose="020B0604020202020204" pitchFamily="34" charset="0"/>
              <a:buChar char="•"/>
            </a:pPr>
            <a:endParaRPr lang="en-US">
              <a:latin typeface="Calibri"/>
              <a:cs typeface="Calibri"/>
            </a:endParaRPr>
          </a:p>
          <a:p>
            <a:pPr lvl="1"/>
            <a:endParaRPr lang="en-US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latin typeface="Calibri"/>
                <a:cs typeface="Calibri"/>
              </a:rPr>
              <a:t>Habitualmente</a:t>
            </a:r>
            <a:r>
              <a:rPr lang="en-US">
                <a:latin typeface="Calibri"/>
                <a:cs typeface="Calibri"/>
              </a:rPr>
              <a:t>, as </a:t>
            </a:r>
            <a:r>
              <a:rPr lang="en-US" err="1">
                <a:latin typeface="Calibri"/>
                <a:cs typeface="Calibri"/>
              </a:rPr>
              <a:t>arestas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apontam</a:t>
            </a:r>
            <a:r>
              <a:rPr lang="en-US">
                <a:latin typeface="Calibri"/>
                <a:cs typeface="Calibri"/>
              </a:rPr>
              <a:t> no </a:t>
            </a:r>
            <a:r>
              <a:rPr lang="en-US" err="1">
                <a:latin typeface="Calibri"/>
                <a:cs typeface="Calibri"/>
              </a:rPr>
              <a:t>sentido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descendente</a:t>
            </a:r>
            <a:r>
              <a:rPr lang="en-US">
                <a:latin typeface="Calibri"/>
                <a:cs typeface="Calibri"/>
              </a:rPr>
              <a:t> para </a:t>
            </a:r>
            <a:r>
              <a:rPr lang="en-US" err="1">
                <a:latin typeface="Calibri"/>
                <a:cs typeface="Calibri"/>
              </a:rPr>
              <a:t>uma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interpretação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intuitiva</a:t>
            </a:r>
            <a:r>
              <a:rPr lang="en-US">
                <a:latin typeface="Calibri"/>
                <a:cs typeface="Calibri"/>
              </a:rPr>
              <a:t> dos dados.</a:t>
            </a:r>
            <a:endParaRPr lang="pt-PT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70FC823-C379-9F40-A31F-B0A0AEAE7268}"/>
                  </a:ext>
                </a:extLst>
              </p:cNvPr>
              <p:cNvSpPr/>
              <p:nvPr/>
            </p:nvSpPr>
            <p:spPr>
              <a:xfrm>
                <a:off x="6408758" y="1645974"/>
                <a:ext cx="1134319" cy="10099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𝐴𝑠𝑠𝑎𝑙𝑡𝑜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70FC823-C379-9F40-A31F-B0A0AEAE72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58" y="1645974"/>
                <a:ext cx="1134319" cy="100993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203417D-D691-C449-8361-108EDE32BE61}"/>
                  </a:ext>
                </a:extLst>
              </p:cNvPr>
              <p:cNvSpPr/>
              <p:nvPr/>
            </p:nvSpPr>
            <p:spPr>
              <a:xfrm>
                <a:off x="8969175" y="1645973"/>
                <a:ext cx="1491204" cy="100993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𝑇𝑟𝑒𝑚𝑜𝑟𝑇𝑒𝑟𝑟𝑎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203417D-D691-C449-8361-108EDE32B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175" y="1645973"/>
                <a:ext cx="1491204" cy="1009934"/>
              </a:xfrm>
              <a:prstGeom prst="ellipse">
                <a:avLst/>
              </a:prstGeom>
              <a:blipFill>
                <a:blip r:embed="rId3"/>
                <a:stretch>
                  <a:fillRect l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D5897F0-7171-DC4E-AD08-F4B417C136B7}"/>
                  </a:ext>
                </a:extLst>
              </p:cNvPr>
              <p:cNvSpPr/>
              <p:nvPr/>
            </p:nvSpPr>
            <p:spPr>
              <a:xfrm>
                <a:off x="7916199" y="3305661"/>
                <a:ext cx="1134319" cy="100993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𝐴𝑙𝑎𝑟𝑚𝑒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D5897F0-7171-DC4E-AD08-F4B417C13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199" y="3305661"/>
                <a:ext cx="1134319" cy="100993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66880CD-7B93-8647-BF7A-01AE61015351}"/>
                  </a:ext>
                </a:extLst>
              </p:cNvPr>
              <p:cNvSpPr/>
              <p:nvPr/>
            </p:nvSpPr>
            <p:spPr>
              <a:xfrm>
                <a:off x="6272008" y="4865197"/>
                <a:ext cx="1271069" cy="100993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𝑃𝑒𝑑𝑟𝑜𝐿𝑖𝑔𝑎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66880CD-7B93-8647-BF7A-01AE61015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008" y="4865197"/>
                <a:ext cx="1271069" cy="1009933"/>
              </a:xfrm>
              <a:prstGeom prst="ellipse">
                <a:avLst/>
              </a:prstGeom>
              <a:blipFill>
                <a:blip r:embed="rId5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9961944-4453-774D-9515-453FE5706D6F}"/>
                  </a:ext>
                </a:extLst>
              </p:cNvPr>
              <p:cNvSpPr/>
              <p:nvPr/>
            </p:nvSpPr>
            <p:spPr>
              <a:xfrm>
                <a:off x="10460379" y="4129218"/>
                <a:ext cx="1217592" cy="111251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𝑀𝑎𝑟𝑖𝑎𝐿𝑖𝑔𝑎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9961944-4453-774D-9515-453FE5706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379" y="4129218"/>
                <a:ext cx="1217592" cy="1112519"/>
              </a:xfrm>
              <a:prstGeom prst="ellipse">
                <a:avLst/>
              </a:prstGeom>
              <a:blipFill>
                <a:blip r:embed="rId6"/>
                <a:stretch>
                  <a:fillRect l="-5941" r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>
            <a:extLst>
              <a:ext uri="{FF2B5EF4-FFF2-40B4-BE49-F238E27FC236}">
                <a16:creationId xmlns:a16="http://schemas.microsoft.com/office/drawing/2014/main" id="{1A491BEF-7F7B-9F41-A79F-11F68730C7B8}"/>
              </a:ext>
            </a:extLst>
          </p:cNvPr>
          <p:cNvSpPr/>
          <p:nvPr/>
        </p:nvSpPr>
        <p:spPr>
          <a:xfrm rot="19016055">
            <a:off x="7608728" y="2377061"/>
            <a:ext cx="263485" cy="1193951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56172A23-4352-B242-8E03-EE0C6E98BCBF}"/>
              </a:ext>
            </a:extLst>
          </p:cNvPr>
          <p:cNvSpPr/>
          <p:nvPr/>
        </p:nvSpPr>
        <p:spPr>
          <a:xfrm rot="1784792">
            <a:off x="8934864" y="2506213"/>
            <a:ext cx="263485" cy="968664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13DD1290-BF03-5B4C-BF0D-A08E6DE9499E}"/>
              </a:ext>
            </a:extLst>
          </p:cNvPr>
          <p:cNvSpPr/>
          <p:nvPr/>
        </p:nvSpPr>
        <p:spPr>
          <a:xfrm rot="3120986">
            <a:off x="7482178" y="3952443"/>
            <a:ext cx="263485" cy="1155418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2ED43F88-7793-AE45-A081-3BD27D4503EC}"/>
              </a:ext>
            </a:extLst>
          </p:cNvPr>
          <p:cNvSpPr/>
          <p:nvPr/>
        </p:nvSpPr>
        <p:spPr>
          <a:xfrm rot="17880040">
            <a:off x="9598986" y="3547269"/>
            <a:ext cx="263485" cy="161515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77315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27</Slides>
  <Notes>8</Notes>
  <HiddenSlides>0</HiddenSlides>
  <ScaleCrop>false</ScaleCrop>
  <HeadingPairs>
    <vt:vector size="4" baseType="variant">
      <vt:variant>
        <vt:lpstr>Tema</vt:lpstr>
      </vt:variant>
      <vt:variant>
        <vt:i4>3</vt:i4>
      </vt:variant>
      <vt:variant>
        <vt:lpstr>Títulos dos diapositivos</vt:lpstr>
      </vt:variant>
      <vt:variant>
        <vt:i4>27</vt:i4>
      </vt:variant>
    </vt:vector>
  </HeadingPairs>
  <TitlesOfParts>
    <vt:vector size="30" baseType="lpstr"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LINA MARTA PINTO DE JESUS</dc:creator>
  <cp:revision>2</cp:revision>
  <dcterms:created xsi:type="dcterms:W3CDTF">2020-11-02T18:31:49Z</dcterms:created>
  <dcterms:modified xsi:type="dcterms:W3CDTF">2020-11-02T19:41:55Z</dcterms:modified>
</cp:coreProperties>
</file>