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1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71E55-8E82-4DC6-839A-80AB39DD2F04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21C51-474B-4C5D-8C95-4B89C975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21C51-474B-4C5D-8C95-4B89C9752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0AB9-130C-46E0-A615-076DF9EF8EEF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DF06-70FF-472B-A6B6-BB94C28A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0AB9-130C-46E0-A615-076DF9EF8EEF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DF06-70FF-472B-A6B6-BB94C28A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0AB9-130C-46E0-A615-076DF9EF8EEF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DF06-70FF-472B-A6B6-BB94C28A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2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0AB9-130C-46E0-A615-076DF9EF8EEF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DF06-70FF-472B-A6B6-BB94C28A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0AB9-130C-46E0-A615-076DF9EF8EEF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DF06-70FF-472B-A6B6-BB94C28A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1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0AB9-130C-46E0-A615-076DF9EF8EEF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DF06-70FF-472B-A6B6-BB94C28A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5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0AB9-130C-46E0-A615-076DF9EF8EEF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DF06-70FF-472B-A6B6-BB94C28A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3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0AB9-130C-46E0-A615-076DF9EF8EEF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DF06-70FF-472B-A6B6-BB94C28A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0AB9-130C-46E0-A615-076DF9EF8EEF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DF06-70FF-472B-A6B6-BB94C28A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5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0AB9-130C-46E0-A615-076DF9EF8EEF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DF06-70FF-472B-A6B6-BB94C28A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0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0AB9-130C-46E0-A615-076DF9EF8EEF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DF06-70FF-472B-A6B6-BB94C28A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3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0AB9-130C-46E0-A615-076DF9EF8EEF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2DF06-70FF-472B-A6B6-BB94C28A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4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phinx-doc.org/tutorial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ocotools.github.io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Documentation using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Sphinx</a:t>
            </a:r>
            <a:endParaRPr lang="en-US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Blumenfeld</a:t>
            </a:r>
          </a:p>
          <a:p>
            <a:r>
              <a:rPr lang="en-US" dirty="0" smtClean="0"/>
              <a:t>11/21/13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documentation is already under version control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Version control and sharing</a:t>
            </a:r>
          </a:p>
          <a:p>
            <a:r>
              <a:rPr lang="en-US" dirty="0" smtClean="0"/>
              <a:t>Like </a:t>
            </a:r>
            <a:r>
              <a:rPr lang="en-US" dirty="0" err="1" smtClean="0"/>
              <a:t>dropbox</a:t>
            </a:r>
            <a:r>
              <a:rPr lang="en-US" dirty="0" smtClean="0"/>
              <a:t> but much more powerful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Best way (</a:t>
            </a:r>
            <a:r>
              <a:rPr lang="en-US" i="1" dirty="0" smtClean="0">
                <a:sym typeface="Wingdings" panose="05000000000000000000" pitchFamily="2" charset="2"/>
              </a:rPr>
              <a:t>that I have found</a:t>
            </a:r>
            <a:r>
              <a:rPr lang="en-US" dirty="0" smtClean="0">
                <a:sym typeface="Wingdings" panose="05000000000000000000" pitchFamily="2" charset="2"/>
              </a:rPr>
              <a:t>) to do heavy collaborative analysis projects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00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Cocotools</a:t>
            </a:r>
            <a:r>
              <a:rPr lang="en-US" dirty="0" smtClean="0"/>
              <a:t> tutorials</a:t>
            </a:r>
          </a:p>
          <a:p>
            <a:r>
              <a:rPr lang="en-US" dirty="0" smtClean="0"/>
              <a:t>Start from bash…..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SfN</a:t>
            </a:r>
            <a:r>
              <a:rPr lang="en-US" dirty="0" smtClean="0"/>
              <a:t> poster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9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Why?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Documenting/Note-taking is something we all do</a:t>
            </a:r>
          </a:p>
          <a:p>
            <a:r>
              <a:rPr lang="en-US" dirty="0" smtClean="0"/>
              <a:t>Given that there is a lot of sharing and cross-pollination of ideas in the lab </a:t>
            </a:r>
            <a:r>
              <a:rPr lang="en-US" dirty="0" smtClean="0">
                <a:sym typeface="Wingdings" panose="05000000000000000000" pitchFamily="2" charset="2"/>
              </a:rPr>
              <a:t>effective ways of communication and sharing data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Productivity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Training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Mentoring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What I am proposing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few systems for documenting &amp; sharing</a:t>
            </a:r>
          </a:p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Sphinx:</a:t>
            </a:r>
            <a:r>
              <a:rPr lang="en-US" dirty="0" smtClean="0"/>
              <a:t> Notes </a:t>
            </a:r>
            <a:r>
              <a:rPr lang="en-US" dirty="0" smtClean="0">
                <a:sym typeface="Wingdings" panose="05000000000000000000" pitchFamily="2" charset="2"/>
              </a:rPr>
              <a:t>Webpages</a:t>
            </a:r>
          </a:p>
          <a:p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ipynb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: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IPython</a:t>
            </a:r>
            <a:r>
              <a:rPr lang="en-US" dirty="0" smtClean="0">
                <a:sym typeface="Wingdings" panose="05000000000000000000" pitchFamily="2" charset="2"/>
              </a:rPr>
              <a:t> Notebooks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the extent that we use python to code and look at data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Plan: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Describe Sphinx, show examples and discuss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Show a few examples of </a:t>
            </a:r>
            <a:r>
              <a:rPr lang="en-US" i="1" dirty="0" err="1" smtClean="0">
                <a:sym typeface="Wingdings" panose="05000000000000000000" pitchFamily="2" charset="2"/>
              </a:rPr>
              <a:t>ipynb’s</a:t>
            </a:r>
            <a:r>
              <a:rPr lang="en-US" i="1" dirty="0" smtClean="0">
                <a:sym typeface="Wingdings" panose="05000000000000000000" pitchFamily="2" charset="2"/>
              </a:rPr>
              <a:t>  </a:t>
            </a:r>
            <a:r>
              <a:rPr lang="en-US" dirty="0" smtClean="0">
                <a:sym typeface="Wingdings" panose="05000000000000000000" pitchFamily="2" charset="2"/>
              </a:rPr>
              <a:t>and discuss</a:t>
            </a:r>
          </a:p>
          <a:p>
            <a:pPr marL="57150" indent="0" 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5715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If interested in this proposal I can lead a workshop to get us up to speed on the</a:t>
            </a:r>
            <a:r>
              <a:rPr lang="en-US" i="1" dirty="0" smtClean="0">
                <a:sym typeface="Wingdings" panose="05000000000000000000" pitchFamily="2" charset="2"/>
              </a:rPr>
              <a:t> “how </a:t>
            </a:r>
            <a:r>
              <a:rPr lang="en-US" i="1" dirty="0" err="1" smtClean="0">
                <a:sym typeface="Wingdings" panose="05000000000000000000" pitchFamily="2" charset="2"/>
              </a:rPr>
              <a:t>to’s</a:t>
            </a:r>
            <a:r>
              <a:rPr lang="en-US" i="1" dirty="0" smtClean="0">
                <a:sym typeface="Wingdings" panose="05000000000000000000" pitchFamily="2" charset="2"/>
              </a:rPr>
              <a:t>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84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Also: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 future date (or if there is time today)</a:t>
            </a:r>
          </a:p>
          <a:p>
            <a:pPr lvl="1"/>
            <a:r>
              <a:rPr lang="en-US" i="1" dirty="0" err="1" smtClean="0"/>
              <a:t>NetworkX</a:t>
            </a:r>
            <a:endParaRPr lang="en-US" i="1" dirty="0" smtClean="0"/>
          </a:p>
          <a:p>
            <a:pPr lvl="1"/>
            <a:r>
              <a:rPr lang="en-US" i="1" dirty="0" err="1" smtClean="0"/>
              <a:t>BrainX</a:t>
            </a:r>
            <a:endParaRPr lang="en-US" i="1" dirty="0" smtClean="0"/>
          </a:p>
          <a:p>
            <a:r>
              <a:rPr lang="en-US" dirty="0" smtClean="0"/>
              <a:t>Two excellent python packages that do </a:t>
            </a:r>
            <a:r>
              <a:rPr lang="en-US" dirty="0" smtClean="0"/>
              <a:t>graph-theory </a:t>
            </a:r>
            <a:r>
              <a:rPr lang="en-US" sz="2400" i="1" dirty="0" smtClean="0"/>
              <a:t>(the second of which I am helping to develop)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827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6"/>
                </a:solidFill>
              </a:rPr>
              <a:t>Sphinx</a:t>
            </a:r>
            <a:endParaRPr lang="en-US" b="1" i="1" dirty="0">
              <a:solidFill>
                <a:schemeClr val="accent6"/>
              </a:solidFill>
            </a:endParaRPr>
          </a:p>
        </p:txBody>
      </p:sp>
      <p:sp>
        <p:nvSpPr>
          <p:cNvPr id="4" name="AutoShape 2" descr="SPHINX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57200" y="4114800"/>
            <a:ext cx="8229600" cy="201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It takes text files </a:t>
            </a:r>
            <a:r>
              <a:rPr lang="en-US" dirty="0" smtClean="0">
                <a:sym typeface="Wingdings" panose="05000000000000000000" pitchFamily="2" charset="2"/>
              </a:rPr>
              <a:t> webpages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Uses </a:t>
            </a:r>
            <a:r>
              <a:rPr lang="en-US" i="1" dirty="0" err="1" smtClean="0">
                <a:sym typeface="Wingdings" panose="05000000000000000000" pitchFamily="2" charset="2"/>
              </a:rPr>
              <a:t>reStructuredText</a:t>
            </a:r>
            <a:r>
              <a:rPr lang="en-US" dirty="0" smtClean="0">
                <a:sym typeface="Wingdings" panose="05000000000000000000" pitchFamily="2" charset="2"/>
              </a:rPr>
              <a:t> as its mark-up language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3893" r="48050" b="59878"/>
          <a:stretch/>
        </p:blipFill>
        <p:spPr bwMode="auto">
          <a:xfrm>
            <a:off x="152400" y="1295400"/>
            <a:ext cx="5921115" cy="265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9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95"/>
            <a:ext cx="8991600" cy="505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6324600" y="3810000"/>
            <a:ext cx="1066800" cy="457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5334000"/>
            <a:ext cx="3478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http://sphinx-doc.org/tutorial.html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CoCoTools-doc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http://cocotools.github.io/index.html</a:t>
            </a:r>
            <a:endParaRPr lang="en-US" dirty="0" smtClean="0"/>
          </a:p>
          <a:p>
            <a:r>
              <a:rPr lang="en-US" dirty="0" smtClean="0"/>
              <a:t>Layout</a:t>
            </a:r>
          </a:p>
          <a:p>
            <a:r>
              <a:rPr lang="en-US" i="1" dirty="0" err="1" smtClean="0"/>
              <a:t>Autodoc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30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braincircuits</a:t>
            </a:r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-doc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source and build Directory</a:t>
            </a:r>
          </a:p>
          <a:p>
            <a:r>
              <a:rPr lang="en-US" dirty="0" smtClean="0"/>
              <a:t>Ideas</a:t>
            </a:r>
          </a:p>
          <a:p>
            <a:r>
              <a:rPr lang="en-US" dirty="0" smtClean="0"/>
              <a:t>Lab projects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s</a:t>
            </a:r>
            <a:r>
              <a:rPr lang="en-US" i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phinx </a:t>
            </a:r>
            <a:r>
              <a:rPr lang="en-US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b</a:t>
            </a:r>
            <a:r>
              <a:rPr lang="en-US" i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uilding</a:t>
            </a:r>
            <a:endParaRPr lang="en-US" i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5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228</Words>
  <Application>Microsoft Office PowerPoint</Application>
  <PresentationFormat>On-screen Show (4:3)</PresentationFormat>
  <Paragraphs>49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Documentation using Sphinx</vt:lpstr>
      <vt:lpstr>Why?</vt:lpstr>
      <vt:lpstr>What I am proposing</vt:lpstr>
      <vt:lpstr>Also:</vt:lpstr>
      <vt:lpstr>Sphinx</vt:lpstr>
      <vt:lpstr>PowerPoint Presentation</vt:lpstr>
      <vt:lpstr>CoCoTools-doc</vt:lpstr>
      <vt:lpstr>braincircuits-doc </vt:lpstr>
      <vt:lpstr>sphinx building</vt:lpstr>
      <vt:lpstr>Git and Github</vt:lpstr>
      <vt:lpstr>Ipynb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Documentation using Sphinx</dc:title>
  <dc:creator>Robert</dc:creator>
  <cp:lastModifiedBy>Robert</cp:lastModifiedBy>
  <cp:revision>11</cp:revision>
  <dcterms:created xsi:type="dcterms:W3CDTF">2013-11-21T17:31:21Z</dcterms:created>
  <dcterms:modified xsi:type="dcterms:W3CDTF">2013-11-21T23:05:43Z</dcterms:modified>
</cp:coreProperties>
</file>