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9D3177-5A68-4B82-8947-F419D62199E6}" v="15" dt="2024-11-29T16:14:02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han Borde" userId="4aa92f438af99c1d" providerId="LiveId" clId="{FD9D3177-5A68-4B82-8947-F419D62199E6}"/>
    <pc:docChg chg="undo custSel addSld modSld">
      <pc:chgData name="Roshan Borde" userId="4aa92f438af99c1d" providerId="LiveId" clId="{FD9D3177-5A68-4B82-8947-F419D62199E6}" dt="2024-11-29T16:18:14.627" v="3102" actId="2711"/>
      <pc:docMkLst>
        <pc:docMk/>
      </pc:docMkLst>
      <pc:sldChg chg="addSp modSp new mod">
        <pc:chgData name="Roshan Borde" userId="4aa92f438af99c1d" providerId="LiveId" clId="{FD9D3177-5A68-4B82-8947-F419D62199E6}" dt="2024-11-29T16:18:14.627" v="3102" actId="2711"/>
        <pc:sldMkLst>
          <pc:docMk/>
          <pc:sldMk cId="831404798" sldId="256"/>
        </pc:sldMkLst>
        <pc:spChg chg="mod">
          <ac:chgData name="Roshan Borde" userId="4aa92f438af99c1d" providerId="LiveId" clId="{FD9D3177-5A68-4B82-8947-F419D62199E6}" dt="2024-11-28T04:28:39.397" v="320" actId="6549"/>
          <ac:spMkLst>
            <pc:docMk/>
            <pc:sldMk cId="831404798" sldId="256"/>
            <ac:spMk id="2" creationId="{BE5C2D7B-6B47-F145-9D0B-51C6E8C034B0}"/>
          </ac:spMkLst>
        </pc:spChg>
        <pc:spChg chg="mod">
          <ac:chgData name="Roshan Borde" userId="4aa92f438af99c1d" providerId="LiveId" clId="{FD9D3177-5A68-4B82-8947-F419D62199E6}" dt="2024-11-29T16:18:14.627" v="3102" actId="2711"/>
          <ac:spMkLst>
            <pc:docMk/>
            <pc:sldMk cId="831404798" sldId="256"/>
            <ac:spMk id="3" creationId="{1FB84313-6C05-E481-63E1-8DD58BBBEFDD}"/>
          </ac:spMkLst>
        </pc:spChg>
        <pc:spChg chg="add mod">
          <ac:chgData name="Roshan Borde" userId="4aa92f438af99c1d" providerId="LiveId" clId="{FD9D3177-5A68-4B82-8947-F419D62199E6}" dt="2024-11-28T04:28:49.470" v="322" actId="20577"/>
          <ac:spMkLst>
            <pc:docMk/>
            <pc:sldMk cId="831404798" sldId="256"/>
            <ac:spMk id="4" creationId="{E6B58B91-8318-FFE1-2613-A4A33B5B50C3}"/>
          </ac:spMkLst>
        </pc:spChg>
        <pc:picChg chg="add mod">
          <ac:chgData name="Roshan Borde" userId="4aa92f438af99c1d" providerId="LiveId" clId="{FD9D3177-5A68-4B82-8947-F419D62199E6}" dt="2024-11-27T17:01:08.665" v="216" actId="14100"/>
          <ac:picMkLst>
            <pc:docMk/>
            <pc:sldMk cId="831404798" sldId="256"/>
            <ac:picMk id="6" creationId="{7F757BA3-A8AA-420A-6D83-C275887DEFC0}"/>
          </ac:picMkLst>
        </pc:picChg>
      </pc:sldChg>
      <pc:sldChg chg="addSp modSp new mod">
        <pc:chgData name="Roshan Borde" userId="4aa92f438af99c1d" providerId="LiveId" clId="{FD9D3177-5A68-4B82-8947-F419D62199E6}" dt="2024-11-29T16:16:16.622" v="3094" actId="403"/>
        <pc:sldMkLst>
          <pc:docMk/>
          <pc:sldMk cId="1185929096" sldId="257"/>
        </pc:sldMkLst>
        <pc:spChg chg="add mod">
          <ac:chgData name="Roshan Borde" userId="4aa92f438af99c1d" providerId="LiveId" clId="{FD9D3177-5A68-4B82-8947-F419D62199E6}" dt="2024-11-29T15:24:49.160" v="1693" actId="115"/>
          <ac:spMkLst>
            <pc:docMk/>
            <pc:sldMk cId="1185929096" sldId="257"/>
            <ac:spMk id="2" creationId="{C566463C-2552-E87B-5B16-288639C65F08}"/>
          </ac:spMkLst>
        </pc:spChg>
        <pc:spChg chg="add mod">
          <ac:chgData name="Roshan Borde" userId="4aa92f438af99c1d" providerId="LiveId" clId="{FD9D3177-5A68-4B82-8947-F419D62199E6}" dt="2024-11-29T16:16:16.622" v="3094" actId="403"/>
          <ac:spMkLst>
            <pc:docMk/>
            <pc:sldMk cId="1185929096" sldId="257"/>
            <ac:spMk id="3" creationId="{DE25EDF2-56FB-07AF-92CB-39CD97404364}"/>
          </ac:spMkLst>
        </pc:spChg>
      </pc:sldChg>
      <pc:sldChg chg="modSp mod">
        <pc:chgData name="Roshan Borde" userId="4aa92f438af99c1d" providerId="LiveId" clId="{FD9D3177-5A68-4B82-8947-F419D62199E6}" dt="2024-11-29T14:59:31.685" v="861" actId="1076"/>
        <pc:sldMkLst>
          <pc:docMk/>
          <pc:sldMk cId="793624928" sldId="258"/>
        </pc:sldMkLst>
        <pc:spChg chg="mod">
          <ac:chgData name="Roshan Borde" userId="4aa92f438af99c1d" providerId="LiveId" clId="{FD9D3177-5A68-4B82-8947-F419D62199E6}" dt="2024-11-29T14:35:33.126" v="377" actId="313"/>
          <ac:spMkLst>
            <pc:docMk/>
            <pc:sldMk cId="793624928" sldId="258"/>
            <ac:spMk id="2" creationId="{6C3FF193-2FDC-B299-8702-8097106EB52C}"/>
          </ac:spMkLst>
        </pc:spChg>
        <pc:spChg chg="mod">
          <ac:chgData name="Roshan Borde" userId="4aa92f438af99c1d" providerId="LiveId" clId="{FD9D3177-5A68-4B82-8947-F419D62199E6}" dt="2024-11-29T14:59:31.685" v="861" actId="1076"/>
          <ac:spMkLst>
            <pc:docMk/>
            <pc:sldMk cId="793624928" sldId="258"/>
            <ac:spMk id="3" creationId="{7E598D5E-AF4F-8A07-2A31-170651E53C97}"/>
          </ac:spMkLst>
        </pc:spChg>
      </pc:sldChg>
      <pc:sldChg chg="addSp modSp new mod">
        <pc:chgData name="Roshan Borde" userId="4aa92f438af99c1d" providerId="LiveId" clId="{FD9D3177-5A68-4B82-8947-F419D62199E6}" dt="2024-11-29T16:15:26.087" v="3086" actId="403"/>
        <pc:sldMkLst>
          <pc:docMk/>
          <pc:sldMk cId="776179412" sldId="259"/>
        </pc:sldMkLst>
        <pc:spChg chg="add mod">
          <ac:chgData name="Roshan Borde" userId="4aa92f438af99c1d" providerId="LiveId" clId="{FD9D3177-5A68-4B82-8947-F419D62199E6}" dt="2024-11-29T16:15:26.087" v="3086" actId="403"/>
          <ac:spMkLst>
            <pc:docMk/>
            <pc:sldMk cId="776179412" sldId="259"/>
            <ac:spMk id="2" creationId="{F1162A66-321E-19D8-44C3-D2BBB07A926A}"/>
          </ac:spMkLst>
        </pc:spChg>
        <pc:spChg chg="add mod">
          <ac:chgData name="Roshan Borde" userId="4aa92f438af99c1d" providerId="LiveId" clId="{FD9D3177-5A68-4B82-8947-F419D62199E6}" dt="2024-11-29T15:24:29.712" v="1691" actId="313"/>
          <ac:spMkLst>
            <pc:docMk/>
            <pc:sldMk cId="776179412" sldId="259"/>
            <ac:spMk id="3" creationId="{9D937654-CFF3-D01F-3B4D-A80277F3434F}"/>
          </ac:spMkLst>
        </pc:spChg>
      </pc:sldChg>
      <pc:sldChg chg="addSp modSp new mod">
        <pc:chgData name="Roshan Borde" userId="4aa92f438af99c1d" providerId="LiveId" clId="{FD9D3177-5A68-4B82-8947-F419D62199E6}" dt="2024-11-29T16:16:51.321" v="3101" actId="20577"/>
        <pc:sldMkLst>
          <pc:docMk/>
          <pc:sldMk cId="4228493474" sldId="260"/>
        </pc:sldMkLst>
        <pc:spChg chg="add mod">
          <ac:chgData name="Roshan Borde" userId="4aa92f438af99c1d" providerId="LiveId" clId="{FD9D3177-5A68-4B82-8947-F419D62199E6}" dt="2024-11-29T16:15:45.662" v="3088" actId="403"/>
          <ac:spMkLst>
            <pc:docMk/>
            <pc:sldMk cId="4228493474" sldId="260"/>
            <ac:spMk id="2" creationId="{8A31C4FA-A6A9-3AA5-84EB-E5557C6F1DED}"/>
          </ac:spMkLst>
        </pc:spChg>
        <pc:spChg chg="add mod">
          <ac:chgData name="Roshan Borde" userId="4aa92f438af99c1d" providerId="LiveId" clId="{FD9D3177-5A68-4B82-8947-F419D62199E6}" dt="2024-11-29T16:16:51.321" v="3101" actId="20577"/>
          <ac:spMkLst>
            <pc:docMk/>
            <pc:sldMk cId="4228493474" sldId="260"/>
            <ac:spMk id="3" creationId="{78866128-45A8-6061-E624-480033FF638B}"/>
          </ac:spMkLst>
        </pc:spChg>
      </pc:sldChg>
      <pc:sldChg chg="addSp modSp new mod">
        <pc:chgData name="Roshan Borde" userId="4aa92f438af99c1d" providerId="LiveId" clId="{FD9D3177-5A68-4B82-8947-F419D62199E6}" dt="2024-11-29T16:15:52.474" v="3090" actId="403"/>
        <pc:sldMkLst>
          <pc:docMk/>
          <pc:sldMk cId="3454985960" sldId="261"/>
        </pc:sldMkLst>
        <pc:spChg chg="add mod">
          <ac:chgData name="Roshan Borde" userId="4aa92f438af99c1d" providerId="LiveId" clId="{FD9D3177-5A68-4B82-8947-F419D62199E6}" dt="2024-11-29T16:15:52.474" v="3090" actId="403"/>
          <ac:spMkLst>
            <pc:docMk/>
            <pc:sldMk cId="3454985960" sldId="261"/>
            <ac:spMk id="2" creationId="{FEEA1B4C-9806-867D-E32E-AF05AEB1C448}"/>
          </ac:spMkLst>
        </pc:spChg>
        <pc:spChg chg="add mod">
          <ac:chgData name="Roshan Borde" userId="4aa92f438af99c1d" providerId="LiveId" clId="{FD9D3177-5A68-4B82-8947-F419D62199E6}" dt="2024-11-29T16:11:05.672" v="3030" actId="12"/>
          <ac:spMkLst>
            <pc:docMk/>
            <pc:sldMk cId="3454985960" sldId="261"/>
            <ac:spMk id="3" creationId="{86D86B23-79EF-090C-AB6F-560A5650CD4F}"/>
          </ac:spMkLst>
        </pc:spChg>
      </pc:sldChg>
      <pc:sldChg chg="addSp modSp new mod">
        <pc:chgData name="Roshan Borde" userId="4aa92f438af99c1d" providerId="LiveId" clId="{FD9D3177-5A68-4B82-8947-F419D62199E6}" dt="2024-11-29T16:15:59.447" v="3092" actId="403"/>
        <pc:sldMkLst>
          <pc:docMk/>
          <pc:sldMk cId="1266829459" sldId="262"/>
        </pc:sldMkLst>
        <pc:spChg chg="add mod">
          <ac:chgData name="Roshan Borde" userId="4aa92f438af99c1d" providerId="LiveId" clId="{FD9D3177-5A68-4B82-8947-F419D62199E6}" dt="2024-11-29T16:15:59.447" v="3092" actId="403"/>
          <ac:spMkLst>
            <pc:docMk/>
            <pc:sldMk cId="1266829459" sldId="262"/>
            <ac:spMk id="2" creationId="{480B3C1F-E34B-3E72-5778-FD23CAAEF4C3}"/>
          </ac:spMkLst>
        </pc:spChg>
        <pc:picChg chg="add mod">
          <ac:chgData name="Roshan Borde" userId="4aa92f438af99c1d" providerId="LiveId" clId="{FD9D3177-5A68-4B82-8947-F419D62199E6}" dt="2024-11-29T16:13:29.199" v="3056" actId="1076"/>
          <ac:picMkLst>
            <pc:docMk/>
            <pc:sldMk cId="1266829459" sldId="262"/>
            <ac:picMk id="4" creationId="{E462C73C-3732-A691-2394-1464D554B6E4}"/>
          </ac:picMkLst>
        </pc:picChg>
      </pc:sldChg>
      <pc:sldChg chg="addSp modSp new mod">
        <pc:chgData name="Roshan Borde" userId="4aa92f438af99c1d" providerId="LiveId" clId="{FD9D3177-5A68-4B82-8947-F419D62199E6}" dt="2024-11-29T16:16:05.177" v="3093" actId="403"/>
        <pc:sldMkLst>
          <pc:docMk/>
          <pc:sldMk cId="1937619308" sldId="263"/>
        </pc:sldMkLst>
        <pc:spChg chg="add mod">
          <ac:chgData name="Roshan Borde" userId="4aa92f438af99c1d" providerId="LiveId" clId="{FD9D3177-5A68-4B82-8947-F419D62199E6}" dt="2024-11-29T16:16:05.177" v="3093" actId="403"/>
          <ac:spMkLst>
            <pc:docMk/>
            <pc:sldMk cId="1937619308" sldId="263"/>
            <ac:spMk id="2" creationId="{EC7A16BE-E8E6-DF28-7024-F8AFC7F07C5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52F9-B9BF-009B-AFE5-3E1AF8A43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76FB1-AC5A-308B-FE3E-ED12249E3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92217-F072-D162-A42B-9E4AFE6FA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EAFE-5B18-4CD1-984F-575C35F1979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FDE79-3A29-6F71-C64A-B8C5731F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5D45F-6CC6-4966-2222-B2C2A0B4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DF2F-5713-4044-9429-BFC4F30C9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99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778F3-8BAA-F374-6108-CBD3A8D83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9C66C-BC0A-7941-03B2-0C202646F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77CB8-C36B-0D19-E81A-295487EA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EAFE-5B18-4CD1-984F-575C35F1979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61550-998D-822A-3FAD-78C81055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6C302-F4C0-28CC-F735-5D096681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DF2F-5713-4044-9429-BFC4F30C9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62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4D99DB-9771-52F5-18C9-51F285F1F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299A7-F5D5-8E27-7850-F28E7938B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B5E5C-94A3-DB9A-0C4C-9E9AA6952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EAFE-5B18-4CD1-984F-575C35F1979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779B5-087F-2DB9-71EE-79CDBE9E0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96574-35CF-6D2E-2713-6295EE89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DF2F-5713-4044-9429-BFC4F30C9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62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D28A-6BE9-3E51-F280-A44BEC4F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DADD1-4AE0-B1C2-5B2D-8D15944F9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F0E46-3643-055F-A6D5-A8543ED49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EAFE-5B18-4CD1-984F-575C35F1979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A4EA2-90B0-C1CF-97DA-9CF879E0F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4DC0C-E07A-CD36-978A-7902E9B6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DF2F-5713-4044-9429-BFC4F30C9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0643-C370-3823-5B99-DBC2B6C7A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9ABEC-6DC7-C3FC-2999-50FD08CA4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65D63-4301-1411-6D09-30E81206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EAFE-5B18-4CD1-984F-575C35F1979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BDE2-01B9-22EF-3C9A-6B2CA6229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5AC44-492F-D95C-4265-9FA280C79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DF2F-5713-4044-9429-BFC4F30C9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43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EDA62-7EE4-362E-2F9B-1EECB822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F8FEE-4A9F-6A8A-13B6-157AE1348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56877-4B8F-CCB1-B575-93AB90E89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490CA-B001-9CA5-63A6-83875F18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EAFE-5B18-4CD1-984F-575C35F1979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2E463-B10C-3B21-9E34-F92B15477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E7695-9910-6106-A8D7-C9E19729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DF2F-5713-4044-9429-BFC4F30C9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17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37EFC-AA0F-E3BE-006E-33B48AE3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B3A03-1E1D-1590-5F76-EE0A2C9EB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50E94-3747-5565-FAB0-BBA3D5C0C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654E8-2B8F-C857-9624-1DF93E8B1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81BE6C-B111-495E-027E-D0DE84136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508C14-4A82-DBAE-EE37-73C55EE7F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EAFE-5B18-4CD1-984F-575C35F1979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F8BE3D-CB69-31D0-4323-25907BD1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F69441-3C4F-8013-56D6-524375406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DF2F-5713-4044-9429-BFC4F30C9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53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91F0-2E9E-B6B9-8A63-3967683C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A5847-E527-D278-BEB2-759EA4C9D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EAFE-5B18-4CD1-984F-575C35F1979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A4541-0F77-A403-1362-73B052F7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C24AD-69B2-B191-8C36-1ACC7DEF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DF2F-5713-4044-9429-BFC4F30C9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73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1943A8-A950-55C4-D12A-6432CB7F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EAFE-5B18-4CD1-984F-575C35F1979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B75C4F-6F76-D8BE-4951-909EB9EA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B3088-2FC2-B089-6A23-27DE58DF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DF2F-5713-4044-9429-BFC4F30C9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90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83C0F-A439-930E-48DF-95D37CAC6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B7352-B277-E426-033C-2FD8A0C4F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1CC70-A459-B2F0-17C6-B2CBDC938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BF484-E8FD-B270-008E-F13B0098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EAFE-5B18-4CD1-984F-575C35F1979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66A70-46C0-AAF4-7EAC-FBFAEFD7F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A23E3-975A-432A-A2D9-B41BE84CF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DF2F-5713-4044-9429-BFC4F30C9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40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C544A-0372-8A89-14F7-1B35BC09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D6D31A-BB2E-A349-0090-717A8C2BD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E414C-64F7-D497-862C-068A4543F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95F6A-A949-D987-BF4F-8EB0D21E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EAFE-5B18-4CD1-984F-575C35F1979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BC6F4-6717-9155-A558-F30F6E7B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8DCBF-1045-1807-0821-92ACFD1B6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DF2F-5713-4044-9429-BFC4F30C9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56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E6C357-7566-056C-CEF5-4266060CA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B2B1A-AAE6-9545-D418-4FA619E53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96B0C-0AA0-C946-560C-176FEE93F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1EAFE-5B18-4CD1-984F-575C35F1979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942A9-A260-64FC-2155-640B0FE70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33714-0C15-0D36-52DE-989497FEA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7DF2F-5713-4044-9429-BFC4F30C9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10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pyqt-gui-calculator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C2D7B-6B47-F145-9D0B-51C6E8C03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2299" y="1019175"/>
            <a:ext cx="6489700" cy="1316037"/>
          </a:xfrm>
        </p:spPr>
        <p:txBody>
          <a:bodyPr>
            <a:normAutofit/>
          </a:bodyPr>
          <a:lstStyle/>
          <a:p>
            <a:r>
              <a:rPr lang="en-US" sz="4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NextHikes</a:t>
            </a:r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Solutions </a:t>
            </a:r>
            <a:b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Project1</a:t>
            </a:r>
            <a:endParaRPr lang="en-IN" sz="4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84313-6C05-E481-63E1-8DD58BBBE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47150" y="5130349"/>
            <a:ext cx="3244850" cy="56356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Roshan Borde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B58B91-8318-FFE1-2613-A4A33B5B50C3}"/>
              </a:ext>
            </a:extLst>
          </p:cNvPr>
          <p:cNvSpPr txBox="1"/>
          <p:nvPr/>
        </p:nvSpPr>
        <p:spPr>
          <a:xfrm>
            <a:off x="5829300" y="2967335"/>
            <a:ext cx="648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Basic Calculator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Calculator and math tools on a surface">
            <a:extLst>
              <a:ext uri="{FF2B5EF4-FFF2-40B4-BE49-F238E27FC236}">
                <a16:creationId xmlns:a16="http://schemas.microsoft.com/office/drawing/2014/main" id="{7F757BA3-A8AA-420A-6D83-C275887DE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58292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0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66463C-2552-E87B-5B16-288639C65F08}"/>
              </a:ext>
            </a:extLst>
          </p:cNvPr>
          <p:cNvSpPr txBox="1"/>
          <p:nvPr/>
        </p:nvSpPr>
        <p:spPr>
          <a:xfrm>
            <a:off x="1276525" y="369116"/>
            <a:ext cx="963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Basic Calculator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25EDF2-56FB-07AF-92CB-39CD97404364}"/>
              </a:ext>
            </a:extLst>
          </p:cNvPr>
          <p:cNvSpPr txBox="1"/>
          <p:nvPr/>
        </p:nvSpPr>
        <p:spPr>
          <a:xfrm>
            <a:off x="387292" y="1057283"/>
            <a:ext cx="11417416" cy="4439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uses PyQt6, a Python graphical user interface toolkit, to create a basic GUI calculator in visual studio code. With the calculator's interactive interface, users may carry out simple arithmetic operations including addition, subtraction, multiplication, and division.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feature of calculator are values input and the outcome of the computations are shown on a display screen.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and number buttons: Contains operators (+, -, *, /), digits (0–9), a clear button (C), and an equals button (=).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interactive design, calculations are carried out when the = button is clicked and buttons adjust the display dynamically in answer to user input.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92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3FF193-2FDC-B299-8702-8097106EB52C}"/>
              </a:ext>
            </a:extLst>
          </p:cNvPr>
          <p:cNvSpPr txBox="1"/>
          <p:nvPr/>
        </p:nvSpPr>
        <p:spPr>
          <a:xfrm>
            <a:off x="2681681" y="436228"/>
            <a:ext cx="682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Packages used &amp; Purpose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598D5E-AF4F-8A07-2A31-170651E53C97}"/>
              </a:ext>
            </a:extLst>
          </p:cNvPr>
          <p:cNvSpPr txBox="1"/>
          <p:nvPr/>
        </p:nvSpPr>
        <p:spPr>
          <a:xfrm>
            <a:off x="429236" y="1149292"/>
            <a:ext cx="11333527" cy="4716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I used </a:t>
            </a:r>
            <a:r>
              <a:rPr lang="en-IN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QApplication</a:t>
            </a: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QWidget</a:t>
            </a: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QVBoxLayout</a:t>
            </a: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QLineEdit</a:t>
            </a: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QPushButton</a:t>
            </a: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QGridLayout</a:t>
            </a: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PyQt6.QtWidgets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QApplication</a:t>
            </a:r>
            <a:r>
              <a:rPr lang="en-I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QApplication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used to manage and run a GUI application.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QWidget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Qwidget</a:t>
            </a: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base class for all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graphical user interface (GUI) and it is used to visible interface and interact with its components effectively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QVBoxLayout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used to arrange components in a vertical column, one below the other.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QLineEdit</a:t>
            </a:r>
            <a:r>
              <a:rPr lang="en-I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is used to display screen for the calculator where the input and result are shown.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QPushButton</a:t>
            </a:r>
            <a:r>
              <a:rPr lang="en-I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used to create a button widget with given label text.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QGridLayout</a:t>
            </a:r>
            <a:r>
              <a:rPr lang="en-I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used to place the button at the specified row and column in the grid layout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62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162A66-321E-19D8-44C3-D2BBB07A926A}"/>
              </a:ext>
            </a:extLst>
          </p:cNvPr>
          <p:cNvSpPr txBox="1"/>
          <p:nvPr/>
        </p:nvSpPr>
        <p:spPr>
          <a:xfrm>
            <a:off x="2262231" y="436227"/>
            <a:ext cx="7667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&amp; D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937654-CFF3-D01F-3B4D-A80277F3434F}"/>
              </a:ext>
            </a:extLst>
          </p:cNvPr>
          <p:cNvSpPr txBox="1"/>
          <p:nvPr/>
        </p:nvSpPr>
        <p:spPr>
          <a:xfrm>
            <a:off x="374708" y="867047"/>
            <a:ext cx="11442583" cy="4993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project I used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https://realpython.com/python-pyqt-gui-calculator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which is already shared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NextHikes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us.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compressive site to learn all basic fundamental about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GUI Calculator including various widgets, types of layout, windows, application and other.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site was very helpful at the time of coding part for building a calculator.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important source I used YouTube, I went through a multiple YouTube channels and videos to understand the process and steps which need to be taken.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Important source I used ChatGPT because sometime browsing a particular concept or searching on YouTube I did not get proper result so I used ChatGPT to get exact clarification. </a:t>
            </a:r>
          </a:p>
        </p:txBody>
      </p:sp>
    </p:spTree>
    <p:extLst>
      <p:ext uri="{BB962C8B-B14F-4D97-AF65-F5344CB8AC3E}">
        <p14:creationId xmlns:p14="http://schemas.microsoft.com/office/powerpoint/2010/main" val="77617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31C4FA-A6A9-3AA5-84EB-E5557C6F1DED}"/>
              </a:ext>
            </a:extLst>
          </p:cNvPr>
          <p:cNvSpPr txBox="1"/>
          <p:nvPr/>
        </p:nvSpPr>
        <p:spPr>
          <a:xfrm>
            <a:off x="1389776" y="503555"/>
            <a:ext cx="941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866128-45A8-6061-E624-480033FF638B}"/>
              </a:ext>
            </a:extLst>
          </p:cNvPr>
          <p:cNvSpPr txBox="1"/>
          <p:nvPr/>
        </p:nvSpPr>
        <p:spPr>
          <a:xfrm>
            <a:off x="360727" y="1098958"/>
            <a:ext cx="1153486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initial time It was completely new to me like starting from Visual Studio code, environment set up, installation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offcourse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library. Because at beginning I had only worked on Jupiter Notebook and google collabs with some packages of python like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Pandas, matplotlib and other.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thing that, I never worked like this project of any company to build a complete product like calculator, so there was some fear in mind how to navigate this.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code like more than fifty to hundred line it seems to be difficult.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working in a coding part I had to face lot of difficulties on indentation because correct indentation is very much important for all subsequent line of code under each heading.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849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A1B4C-9806-867D-E32E-AF05AEB1C448}"/>
              </a:ext>
            </a:extLst>
          </p:cNvPr>
          <p:cNvSpPr txBox="1"/>
          <p:nvPr/>
        </p:nvSpPr>
        <p:spPr>
          <a:xfrm>
            <a:off x="1400961" y="486669"/>
            <a:ext cx="9580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86B23-79EF-090C-AB6F-560A5650CD4F}"/>
              </a:ext>
            </a:extLst>
          </p:cNvPr>
          <p:cNvSpPr txBox="1"/>
          <p:nvPr/>
        </p:nvSpPr>
        <p:spPr>
          <a:xfrm>
            <a:off x="368969" y="1216404"/>
            <a:ext cx="11486148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I learnt how to build a graphical interface using PyQt6, where I can create user-friendly windows, buttons, and displays. I also learnt how to organize these components neatly using layouts like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GridLayout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vertical boxes Layout.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also understood how to connect user actions, like button clicks, to specific functions, making the application interactive and functional. Additionally, I searched how to enhance the visual appeal of my application with colors, fonts, and styles.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integrating Python logic with the graphical design, I created a working calculator.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4985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0B3C1F-E34B-3E72-5778-FD23CAAEF4C3}"/>
              </a:ext>
            </a:extLst>
          </p:cNvPr>
          <p:cNvSpPr txBox="1"/>
          <p:nvPr/>
        </p:nvSpPr>
        <p:spPr>
          <a:xfrm>
            <a:off x="2038525" y="352121"/>
            <a:ext cx="8078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62C73C-3732-A691-2394-1464D554B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81" y="956345"/>
            <a:ext cx="10335237" cy="531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29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7A16BE-E8E6-DF28-7024-F8AFC7F07C51}"/>
              </a:ext>
            </a:extLst>
          </p:cNvPr>
          <p:cNvSpPr txBox="1"/>
          <p:nvPr/>
        </p:nvSpPr>
        <p:spPr>
          <a:xfrm>
            <a:off x="2178341" y="2579975"/>
            <a:ext cx="7835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619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655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NextHikes IT Solutions  Project1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Roshan Borde</dc:creator>
  <cp:lastModifiedBy>Roshan Borde</cp:lastModifiedBy>
  <cp:revision>3</cp:revision>
  <dcterms:created xsi:type="dcterms:W3CDTF">2024-11-18T17:04:36Z</dcterms:created>
  <dcterms:modified xsi:type="dcterms:W3CDTF">2024-11-29T16:18:25Z</dcterms:modified>
</cp:coreProperties>
</file>