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4" r:id="rId3"/>
    <p:sldId id="271" r:id="rId4"/>
    <p:sldId id="279" r:id="rId5"/>
    <p:sldId id="281" r:id="rId6"/>
    <p:sldId id="280" r:id="rId7"/>
    <p:sldId id="257" r:id="rId8"/>
    <p:sldId id="275" r:id="rId9"/>
    <p:sldId id="283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4"/>
            <p14:sldId id="271"/>
            <p14:sldId id="279"/>
            <p14:sldId id="281"/>
            <p14:sldId id="280"/>
            <p14:sldId id="257"/>
            <p14:sldId id="275"/>
          </p14:sldIdLst>
        </p14:section>
        <p14:section name="Learn More" id="{2CC34DB2-6590-42C0-AD4B-A04C6060184E}">
          <p14:sldIdLst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214" autoAdjust="0"/>
  </p:normalViewPr>
  <p:slideViewPr>
    <p:cSldViewPr snapToGrid="0">
      <p:cViewPr varScale="1">
        <p:scale>
          <a:sx n="108" d="100"/>
          <a:sy n="108" d="100"/>
        </p:scale>
        <p:origin x="125" y="2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://go.microsoft.com/fwlink/?LinkId=62332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474" y="1164324"/>
            <a:ext cx="10792326" cy="1386371"/>
          </a:xfrm>
        </p:spPr>
        <p:txBody>
          <a:bodyPr anchor="ctr" anchorCtr="0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UTM </a:t>
            </a:r>
            <a:r>
              <a:rPr lang="en-US" sz="4800" b="1" dirty="0">
                <a:solidFill>
                  <a:schemeClr val="bg1"/>
                </a:solidFill>
              </a:rPr>
              <a:t>Team J</a:t>
            </a:r>
            <a:r>
              <a:rPr lang="en-US" sz="4800" dirty="0">
                <a:solidFill>
                  <a:schemeClr val="bg1"/>
                </a:solidFill>
              </a:rPr>
              <a:t>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6"/>
            <a:ext cx="9582736" cy="581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Team Members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Wilfred Valencia(Wil)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Joonho Ye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Raghavendra Samaga (Raghu)</a:t>
            </a:r>
          </a:p>
          <a:p>
            <a:endParaRPr lang="en-US" sz="2400" dirty="0"/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D9E2A-EB37-4A81-9899-C30AC310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851" y="3243844"/>
            <a:ext cx="1962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Project?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tour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5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0A45-8014-4BB2-B5FE-4273A173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4D193-F418-435A-8909-6CFA71898E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9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Defining scope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Understand the features in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World Health Organization </a:t>
            </a:r>
          </a:p>
          <a:p>
            <a:endParaRPr lang="en-US" dirty="0"/>
          </a:p>
          <a:p>
            <a:r>
              <a:rPr lang="en-US" dirty="0"/>
              <a:t>Identify critical features</a:t>
            </a:r>
          </a:p>
          <a:p>
            <a:r>
              <a:rPr lang="en-US" dirty="0"/>
              <a:t>Focus on at risk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Select data source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15D08-230F-4938-8DA0-8F76FE20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94" y="1873770"/>
            <a:ext cx="19812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context for usage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161374" y="1977484"/>
            <a:ext cx="4585731" cy="34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Prediction of mortality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481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Unknown variations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495781"/>
            <a:ext cx="558179" cy="394494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520631"/>
            <a:ext cx="4504252" cy="46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Likelihood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454854" y="4211857"/>
            <a:ext cx="706520" cy="412944"/>
            <a:chOff x="6876728" y="708168"/>
            <a:chExt cx="706520" cy="412944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876728" y="708168"/>
              <a:ext cx="70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target performance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Defining the solution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Machine Learning Workflow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Process WHO data sheet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41609" y="2486247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55731" y="2498994"/>
            <a:ext cx="2651153" cy="36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as required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8723" y="3455332"/>
            <a:ext cx="558179" cy="409838"/>
            <a:chOff x="6954830" y="-177626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16497" y="-177626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4830" y="-160913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8" y="4292644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6164117-48B8-450C-9B01-D1FC65DA8976}"/>
              </a:ext>
            </a:extLst>
          </p:cNvPr>
          <p:cNvSpPr/>
          <p:nvPr/>
        </p:nvSpPr>
        <p:spPr>
          <a:xfrm>
            <a:off x="1246870" y="3277689"/>
            <a:ext cx="324886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Gotham Medium"/>
              </a:rPr>
              <a:t>Excel spreadsheets</a:t>
            </a:r>
          </a:p>
          <a:p>
            <a:r>
              <a:rPr lang="en-US" sz="2000" dirty="0">
                <a:solidFill>
                  <a:srgbClr val="000000"/>
                </a:solidFill>
                <a:latin typeface="Gotham Medium"/>
              </a:rPr>
              <a:t>Jupiter Notebook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Gotham Medium"/>
              </a:rPr>
              <a:t>numpy</a:t>
            </a:r>
            <a:r>
              <a:rPr lang="en-US" sz="2000" dirty="0">
                <a:solidFill>
                  <a:srgbClr val="000000"/>
                </a:solidFill>
                <a:latin typeface="Gotham Medium"/>
              </a:rPr>
              <a:t>–scientific computing</a:t>
            </a:r>
          </a:p>
          <a:p>
            <a:r>
              <a:rPr lang="en-US" sz="2000" dirty="0">
                <a:solidFill>
                  <a:srgbClr val="000000"/>
                </a:solidFill>
                <a:latin typeface="Gotham Medium"/>
              </a:rPr>
              <a:t>pandas –data frames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Gotham Medium"/>
              </a:rPr>
              <a:t>matplotlib</a:t>
            </a:r>
            <a:r>
              <a:rPr lang="en-US" sz="2000" dirty="0">
                <a:solidFill>
                  <a:srgbClr val="000000"/>
                </a:solidFill>
                <a:latin typeface="Gotham Medium"/>
              </a:rPr>
              <a:t>–2D plotting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Gotham Medium"/>
              </a:rPr>
              <a:t>scikit</a:t>
            </a:r>
            <a:r>
              <a:rPr lang="en-US" sz="2000" dirty="0">
                <a:solidFill>
                  <a:srgbClr val="000000"/>
                </a:solidFill>
                <a:latin typeface="Gotham Medium"/>
              </a:rPr>
              <a:t>-learn </a:t>
            </a:r>
          </a:p>
          <a:p>
            <a:r>
              <a:rPr lang="en-US" sz="2000" dirty="0">
                <a:solidFill>
                  <a:srgbClr val="000000"/>
                </a:solidFill>
                <a:latin typeface="Gotham Book"/>
              </a:rPr>
              <a:t>Algorithms</a:t>
            </a:r>
          </a:p>
          <a:p>
            <a:r>
              <a:rPr lang="en-US" sz="2000" dirty="0">
                <a:solidFill>
                  <a:srgbClr val="000000"/>
                </a:solidFill>
                <a:latin typeface="Gotham Book"/>
              </a:rPr>
              <a:t>Pre-processing</a:t>
            </a:r>
          </a:p>
          <a:p>
            <a:r>
              <a:rPr lang="en-US" sz="2000" dirty="0">
                <a:solidFill>
                  <a:srgbClr val="000000"/>
                </a:solidFill>
                <a:latin typeface="Gotham Book"/>
              </a:rPr>
              <a:t>Performance evaluation</a:t>
            </a:r>
          </a:p>
          <a:p>
            <a:r>
              <a:rPr lang="en-US" sz="2000" dirty="0">
                <a:solidFill>
                  <a:srgbClr val="000000"/>
                </a:solidFill>
                <a:latin typeface="Gotham Book"/>
              </a:rPr>
              <a:t>And more …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76C19-6E26-4418-A025-E3770791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68" y="1995373"/>
            <a:ext cx="2590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Work 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Preparing and tidying the data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 trend analysis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Selecting the algorithm to train the model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 the Model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4984385" y="1755014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5AB0-F00B-4F05-886E-F77BD916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5BC6-BDDF-4B9C-8150-1DB5B0A495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5919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735250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153</Words>
  <Application>Microsoft Office PowerPoint</Application>
  <PresentationFormat>Widescreen</PresentationFormat>
  <Paragraphs>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SimHei</vt:lpstr>
      <vt:lpstr>Arial</vt:lpstr>
      <vt:lpstr>Calibri</vt:lpstr>
      <vt:lpstr>Gotham Book</vt:lpstr>
      <vt:lpstr>Gotham Medium</vt:lpstr>
      <vt:lpstr>Segoe UI</vt:lpstr>
      <vt:lpstr>Segoe UI Light</vt:lpstr>
      <vt:lpstr>Segoe UI Semibold</vt:lpstr>
      <vt:lpstr>Times New Roman</vt:lpstr>
      <vt:lpstr>WelcomeDoc</vt:lpstr>
      <vt:lpstr>Welcome to UTM Team J Project presentation</vt:lpstr>
      <vt:lpstr>Outline of presentation</vt:lpstr>
      <vt:lpstr>Defining scope</vt:lpstr>
      <vt:lpstr>Defining context for usage</vt:lpstr>
      <vt:lpstr>Defining target performance</vt:lpstr>
      <vt:lpstr>   Defining the solution</vt:lpstr>
      <vt:lpstr>Machine Learning Work flow</vt:lpstr>
      <vt:lpstr>PowerPoint Presentation</vt:lpstr>
      <vt:lpstr>Thank you!</vt:lpstr>
      <vt:lpstr>More questions about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Raghavendra Samaga</dc:creator>
  <cp:keywords/>
  <cp:lastModifiedBy>Raghavendra Samaga</cp:lastModifiedBy>
  <cp:revision>13</cp:revision>
  <dcterms:created xsi:type="dcterms:W3CDTF">2017-11-25T17:22:03Z</dcterms:created>
  <dcterms:modified xsi:type="dcterms:W3CDTF">2017-11-28T19:25:33Z</dcterms:modified>
  <cp:version/>
</cp:coreProperties>
</file>