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71" r:id="rId4"/>
    <p:sldId id="279" r:id="rId5"/>
    <p:sldId id="281" r:id="rId6"/>
    <p:sldId id="280" r:id="rId7"/>
    <p:sldId id="257" r:id="rId8"/>
    <p:sldId id="275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4"/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125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1164324"/>
            <a:ext cx="10792326" cy="1386371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UTM </a:t>
            </a:r>
            <a:r>
              <a:rPr lang="en-US" sz="4800" b="1" dirty="0">
                <a:solidFill>
                  <a:schemeClr val="bg1"/>
                </a:solidFill>
              </a:rPr>
              <a:t>Team J</a:t>
            </a:r>
            <a:r>
              <a:rPr lang="en-US" sz="4800" dirty="0">
                <a:solidFill>
                  <a:schemeClr val="bg1"/>
                </a:solidFill>
              </a:rPr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581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Team Members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Wilfred Valencia(Wil)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Joonho Ye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Raghavendra Samaga (Raghu)</a:t>
            </a:r>
          </a:p>
          <a:p>
            <a:endParaRPr lang="en-US" sz="2400" dirty="0"/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D9E2A-EB37-4A81-9899-C30AC310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51" y="3243844"/>
            <a:ext cx="1962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0A45-8014-4BB2-B5FE-4273A173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D193-F418-435A-8909-6CFA71898E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Defining 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 the features in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World Health Organization </a:t>
            </a:r>
          </a:p>
          <a:p>
            <a:endParaRPr lang="en-US" dirty="0"/>
          </a:p>
          <a:p>
            <a:r>
              <a:rPr lang="en-US" dirty="0"/>
              <a:t>Identify critical features</a:t>
            </a:r>
          </a:p>
          <a:p>
            <a:r>
              <a:rPr lang="en-US" dirty="0"/>
              <a:t>Focus on at risk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Select data source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5D08-230F-4938-8DA0-8F76FE20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94" y="1873770"/>
            <a:ext cx="1981200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89650-670F-486F-86FE-BEF8A60C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529" y="2565117"/>
            <a:ext cx="2781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context for usage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977484"/>
            <a:ext cx="4585731" cy="34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Prediction of mortality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48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Unknown variations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495781"/>
            <a:ext cx="558179" cy="394494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520631"/>
            <a:ext cx="4504252" cy="46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Likelihood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454854" y="4211857"/>
            <a:ext cx="706520" cy="412944"/>
            <a:chOff x="6876728" y="708168"/>
            <a:chExt cx="706520" cy="412944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876728" y="708168"/>
              <a:ext cx="70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F1858-BACC-4E92-BB10-FF660A5C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80" y="2076266"/>
            <a:ext cx="2828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 performance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Defining the solution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Machine Learning Workflow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WHO data sheet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41609" y="2486247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55731" y="2498994"/>
            <a:ext cx="2651153" cy="36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as required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8723" y="3455332"/>
            <a:ext cx="558179" cy="409838"/>
            <a:chOff x="6954830" y="-177626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16497" y="-177626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4830" y="-16091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8" y="4292644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164117-48B8-450C-9B01-D1FC65DA8976}"/>
              </a:ext>
            </a:extLst>
          </p:cNvPr>
          <p:cNvSpPr/>
          <p:nvPr/>
        </p:nvSpPr>
        <p:spPr>
          <a:xfrm>
            <a:off x="1246870" y="3277689"/>
            <a:ext cx="32488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Excel spreadsheets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Jupiter Notebook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numpy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–scientific computing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Medium"/>
              </a:rPr>
              <a:t>pandas –data frames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matplotlib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–2D plotting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Gotham Medium"/>
              </a:rPr>
              <a:t>scikit</a:t>
            </a:r>
            <a:r>
              <a:rPr lang="en-US" sz="2000" dirty="0">
                <a:solidFill>
                  <a:srgbClr val="000000"/>
                </a:solidFill>
                <a:latin typeface="Gotham Medium"/>
              </a:rPr>
              <a:t>-learn 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Algorithms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Pre-processing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Performance evaluation</a:t>
            </a:r>
          </a:p>
          <a:p>
            <a:r>
              <a:rPr lang="en-US" sz="2000" dirty="0">
                <a:solidFill>
                  <a:srgbClr val="000000"/>
                </a:solidFill>
                <a:latin typeface="Gotham Book"/>
              </a:rPr>
              <a:t>And more 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76C19-6E26-4418-A025-E3770791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68" y="1995373"/>
            <a:ext cx="2590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Work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and tidying the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trend analysis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Selecting the algorithm to train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the Model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4984385" y="1755014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AB0-F00B-4F05-886E-F77BD91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5BC6-BDDF-4B9C-8150-1DB5B0A49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5919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73525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153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SimHei</vt:lpstr>
      <vt:lpstr>Arial</vt:lpstr>
      <vt:lpstr>Calibri</vt:lpstr>
      <vt:lpstr>Gotham Book</vt:lpstr>
      <vt:lpstr>Gotham Medium</vt:lpstr>
      <vt:lpstr>Segoe UI</vt:lpstr>
      <vt:lpstr>Segoe UI Light</vt:lpstr>
      <vt:lpstr>Segoe UI Semibold</vt:lpstr>
      <vt:lpstr>Times New Roman</vt:lpstr>
      <vt:lpstr>WelcomeDoc</vt:lpstr>
      <vt:lpstr>Welcome to UTM Team J Project presentation</vt:lpstr>
      <vt:lpstr>Outline of presentation</vt:lpstr>
      <vt:lpstr>Defining scope</vt:lpstr>
      <vt:lpstr>Defining context for usage</vt:lpstr>
      <vt:lpstr>Defining target performance</vt:lpstr>
      <vt:lpstr>   Defining the solution</vt:lpstr>
      <vt:lpstr>Machine Learning Work flow</vt:lpstr>
      <vt:lpstr>PowerPoint Presentation</vt:lpstr>
      <vt:lpstr>Thank you!</vt:lpstr>
      <vt:lpstr>More questions about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Raghavendra Samaga</dc:creator>
  <cp:keywords/>
  <cp:lastModifiedBy>Raghavendra Samaga</cp:lastModifiedBy>
  <cp:revision>12</cp:revision>
  <dcterms:created xsi:type="dcterms:W3CDTF">2017-11-25T17:22:03Z</dcterms:created>
  <dcterms:modified xsi:type="dcterms:W3CDTF">2017-11-25T19:03:23Z</dcterms:modified>
  <cp:version/>
</cp:coreProperties>
</file>