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0" r:id="rId5"/>
    <p:sldId id="257" r:id="rId6"/>
    <p:sldId id="275" r:id="rId7"/>
    <p:sldId id="284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57"/>
            <p14:sldId id="275"/>
            <p14:sldId id="284"/>
          </p14:sldIdLst>
        </p14:section>
        <p14:section name="Learn More" id="{2CC34DB2-6590-42C0-AD4B-A04C6060184E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125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past_and_projected_GDP_(nominal)" TargetMode="External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who.int/healthinfo/statistics/mortality/whodpm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1164324"/>
            <a:ext cx="10792326" cy="1386371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UTM </a:t>
            </a:r>
            <a:r>
              <a:rPr lang="en-US" sz="4800" b="1" dirty="0">
                <a:solidFill>
                  <a:schemeClr val="bg1"/>
                </a:solidFill>
              </a:rPr>
              <a:t>Team J</a:t>
            </a:r>
            <a:r>
              <a:rPr lang="en-US" sz="4800" dirty="0">
                <a:solidFill>
                  <a:schemeClr val="bg1"/>
                </a:solidFill>
              </a:rPr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581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Team Members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Raghavendra Samaga (Raghu)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Joonho Ye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Wilfred Valencia(Wil)</a:t>
            </a:r>
          </a:p>
          <a:p>
            <a:endParaRPr lang="en-US" sz="2400" dirty="0"/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D9E2A-EB37-4A81-9899-C30AC310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51" y="3243844"/>
            <a:ext cx="1962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Preparation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60919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data source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World Health Organization </a:t>
            </a:r>
          </a:p>
          <a:p>
            <a:r>
              <a:rPr lang="en-US" dirty="0">
                <a:hlinkClick r:id="rId2"/>
              </a:rPr>
              <a:t>https://data.worldbank.org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https://en.wikipedia.org/wiki/List_of_countries_by_past_and_projected_GDP_(nominal)</a:t>
            </a:r>
            <a:endParaRPr lang="en-US" dirty="0"/>
          </a:p>
          <a:p>
            <a:r>
              <a:rPr lang="en-US" dirty="0"/>
              <a:t>Identify critical features:  Transport accidents, Falls, Accidental drowning and submersion, Exposure to smoke, fire and flames, fire and flames, Accidental poisoning by and exposure to noxious substances, Intentional self-harm(Suicide), Assault and all other external causes- Total and both sexes</a:t>
            </a:r>
          </a:p>
          <a:p>
            <a:r>
              <a:rPr lang="en-US" dirty="0"/>
              <a:t>Treating Missing values</a:t>
            </a:r>
          </a:p>
          <a:p>
            <a:r>
              <a:rPr lang="en-US" dirty="0"/>
              <a:t>Additional information: Population/Income level/ Global Peace ranking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5D08-230F-4938-8DA0-8F76FE20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94" y="1873770"/>
            <a:ext cx="1981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977484"/>
            <a:ext cx="4585731" cy="34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of data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13912" y="2682127"/>
            <a:ext cx="558179" cy="412459"/>
            <a:chOff x="6950898" y="708653"/>
            <a:chExt cx="558179" cy="412459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0898" y="70865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56319" y="2702766"/>
            <a:ext cx="2612517" cy="48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of mortality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495781"/>
            <a:ext cx="558179" cy="394494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156319" y="3520631"/>
            <a:ext cx="2752741" cy="46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Trend Analysis/ Correlations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Classification : KNN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303021"/>
            <a:ext cx="5110161" cy="4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Income level Ranking: 1 Low Income to 3 High Income</a:t>
            </a:r>
            <a:endParaRPr lang="en-US" sz="1400" b="1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55731" y="2498994"/>
            <a:ext cx="2651153" cy="36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8" y="4292644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5547836" y="1610949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F76BA90-3614-4E91-A4A3-08AA1270C6AE}"/>
              </a:ext>
            </a:extLst>
          </p:cNvPr>
          <p:cNvSpPr/>
          <p:nvPr/>
        </p:nvSpPr>
        <p:spPr>
          <a:xfrm>
            <a:off x="5887452" y="1311859"/>
            <a:ext cx="4679565" cy="77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 Peace Ranking: 1 being Safest to 7 Unsafe</a:t>
            </a:r>
            <a:endParaRPr lang="en-US" sz="1400" b="1" dirty="0"/>
          </a:p>
          <a:p>
            <a:pPr>
              <a:spcAft>
                <a:spcPts val="2000"/>
              </a:spcAft>
            </a:pPr>
            <a:endParaRPr lang="en-US" sz="1400" b="1" dirty="0"/>
          </a:p>
        </p:txBody>
      </p:sp>
      <p:pic>
        <p:nvPicPr>
          <p:cNvPr id="31" name="Content Placeholder 2">
            <a:extLst>
              <a:ext uri="{FF2B5EF4-FFF2-40B4-BE49-F238E27FC236}">
                <a16:creationId xmlns:a16="http://schemas.microsoft.com/office/drawing/2014/main" id="{B95D2920-9EE1-4891-A6FB-67D7A4F4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5" y="1883369"/>
            <a:ext cx="5103437" cy="44599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BFB705-86F1-4DA1-BB2A-61C78D3A41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9732" y="1883369"/>
            <a:ext cx="5103438" cy="4459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3D1DC1-E3D8-4250-BB37-CE48E408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2" y="1883368"/>
            <a:ext cx="4932948" cy="44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Scatter Plot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B9DEEE25-835F-4E26-91E9-1AA9EA691B5F}"/>
              </a:ext>
            </a:extLst>
          </p:cNvPr>
          <p:cNvSpPr txBox="1">
            <a:spLocks/>
          </p:cNvSpPr>
          <p:nvPr/>
        </p:nvSpPr>
        <p:spPr>
          <a:xfrm>
            <a:off x="521207" y="1399890"/>
            <a:ext cx="5110161" cy="34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Fire vs Population graph for countries with less than 3M population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8DD084-0F48-4D1D-B12B-FC16D9F3A409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0948" y="1740569"/>
            <a:ext cx="5847347" cy="4852736"/>
          </a:xfrm>
          <a:prstGeom prst="rect">
            <a:avLst/>
          </a:prstGeom>
        </p:spPr>
      </p:pic>
      <p:cxnSp>
        <p:nvCxnSpPr>
          <p:cNvPr id="10" name="Straight Connector 9" descr="Light grey line separating Morph text and images">
            <a:extLst>
              <a:ext uri="{FF2B5EF4-FFF2-40B4-BE49-F238E27FC236}">
                <a16:creationId xmlns:a16="http://schemas.microsoft.com/office/drawing/2014/main" id="{39805DDB-0898-4D45-93B4-7A2216A606E3}"/>
              </a:ext>
            </a:extLst>
          </p:cNvPr>
          <p:cNvCxnSpPr>
            <a:cxnSpLocks/>
          </p:cNvCxnSpPr>
          <p:nvPr/>
        </p:nvCxnSpPr>
        <p:spPr>
          <a:xfrm>
            <a:off x="6208295" y="1323474"/>
            <a:ext cx="93520" cy="544629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2D283-D122-463F-A432-A088ECB0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15" y="1743299"/>
            <a:ext cx="5577364" cy="41434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F48DB6-EC7C-4485-87A8-8C8C9E7B6D2B}"/>
              </a:ext>
            </a:extLst>
          </p:cNvPr>
          <p:cNvSpPr/>
          <p:nvPr/>
        </p:nvSpPr>
        <p:spPr>
          <a:xfrm>
            <a:off x="6301815" y="1431730"/>
            <a:ext cx="5624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Fire</a:t>
            </a:r>
            <a:r>
              <a:rPr lang="en-US" sz="1200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vs Population graph for countries with less than 100M population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4984385" y="1755014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3B4-97F6-4E8A-89FB-04392095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63FC-C31E-43B2-82DE-EB65569802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505493" cy="50373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1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AB0-F00B-4F05-886E-F77BD91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5BC6-BDDF-4B9C-8150-1DB5B0A49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5919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73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06054" y="2447681"/>
            <a:ext cx="11565105" cy="4145021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References: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GitHub repository: https://github.com/rsbtoronto/UofTTeamJTermProject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WHO data: </a:t>
            </a:r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http://apps.who.int/healthinfo/statistics/mortality/whodpms/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Wikipedia : GDP/Income Level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/ Population count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054" y="2344811"/>
            <a:ext cx="836446" cy="8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257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SimHei</vt:lpstr>
      <vt:lpstr>SimSun</vt:lpstr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Welcome to UTM Team J Project presentation</vt:lpstr>
      <vt:lpstr>Data Preparation</vt:lpstr>
      <vt:lpstr>Analysis</vt:lpstr>
      <vt:lpstr>   Classification : KNN</vt:lpstr>
      <vt:lpstr>Scatter Plot</vt:lpstr>
      <vt:lpstr>PowerPoint Presentation</vt:lpstr>
      <vt:lpstr>PowerPoint Presentation</vt:lpstr>
      <vt:lpstr>Thank you!</vt:lpstr>
      <vt:lpstr>More questions about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Raghavendra Samaga</dc:creator>
  <cp:keywords/>
  <cp:lastModifiedBy>Raghavendra Samaga</cp:lastModifiedBy>
  <cp:revision>45</cp:revision>
  <dcterms:created xsi:type="dcterms:W3CDTF">2017-11-25T17:22:03Z</dcterms:created>
  <dcterms:modified xsi:type="dcterms:W3CDTF">2017-12-08T16:20:57Z</dcterms:modified>
  <cp:version/>
</cp:coreProperties>
</file>