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1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652" autoAdjust="0"/>
  </p:normalViewPr>
  <p:slideViewPr>
    <p:cSldViewPr snapToGrid="0">
      <p:cViewPr varScale="1">
        <p:scale>
          <a:sx n="94" d="100"/>
          <a:sy n="94" d="100"/>
        </p:scale>
        <p:origin x="168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u="sng" dirty="0" smtClean="0"/>
              <a:t>Trend by Death Type </a:t>
            </a:r>
            <a:r>
              <a:rPr lang="en-CA" u="sng" dirty="0"/>
              <a:t>in Canada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6" y="3967843"/>
            <a:ext cx="6662056" cy="23186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8" y="3507921"/>
            <a:ext cx="5352727" cy="2778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8" y="1584193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u="sng" dirty="0" smtClean="0"/>
              <a:t>Prediction in </a:t>
            </a:r>
            <a:r>
              <a:rPr lang="en-CA" u="sng" dirty="0"/>
              <a:t>Canada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9" y="1371599"/>
            <a:ext cx="7318752" cy="2261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42" y="3162053"/>
            <a:ext cx="8922257" cy="2011680"/>
          </a:xfrm>
          <a:prstGeom prst="rect">
            <a:avLst/>
          </a:prstGeom>
        </p:spPr>
      </p:pic>
      <p:sp>
        <p:nvSpPr>
          <p:cNvPr id="8" name="Hexagon 7"/>
          <p:cNvSpPr/>
          <p:nvPr/>
        </p:nvSpPr>
        <p:spPr>
          <a:xfrm>
            <a:off x="5559878" y="5423561"/>
            <a:ext cx="2767693" cy="98787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Linear Regression Model</a:t>
            </a:r>
            <a:endParaRPr lang="en-CA" dirty="0"/>
          </a:p>
        </p:txBody>
      </p:sp>
      <p:sp>
        <p:nvSpPr>
          <p:cNvPr id="10" name="Right Brace 9"/>
          <p:cNvSpPr/>
          <p:nvPr/>
        </p:nvSpPr>
        <p:spPr>
          <a:xfrm>
            <a:off x="7805056" y="1641021"/>
            <a:ext cx="424543" cy="8735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Trend by Death Type in Canada </vt:lpstr>
      <vt:lpstr>Prediction in Canada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Raghavendra Samaga</dc:creator>
  <cp:keywords/>
  <cp:lastModifiedBy>JoonHo Ye</cp:lastModifiedBy>
  <cp:revision>25</cp:revision>
  <dcterms:created xsi:type="dcterms:W3CDTF">2017-11-25T17:22:03Z</dcterms:created>
  <dcterms:modified xsi:type="dcterms:W3CDTF">2017-12-07T19:59:00Z</dcterms:modified>
  <cp:version/>
</cp:coreProperties>
</file>