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4157" autoAdjust="0"/>
  </p:normalViewPr>
  <p:slideViewPr>
    <p:cSldViewPr snapToGrid="0">
      <p:cViewPr varScale="1">
        <p:scale>
          <a:sx n="96" d="100"/>
          <a:sy n="96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F2F29-B4C2-4063-82EF-18E0BE9E86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1EF9F7-4445-4F38-A79E-9C702533D596}">
      <dgm:prSet/>
      <dgm:spPr/>
      <dgm:t>
        <a:bodyPr/>
        <a:lstStyle/>
        <a:p>
          <a:r>
            <a:rPr lang="en-US" dirty="0"/>
            <a:t>Like RioLearn with sections, roster, assignments. Will not replace RL.</a:t>
          </a:r>
        </a:p>
      </dgm:t>
    </dgm:pt>
    <dgm:pt modelId="{AB13B4EA-3CBB-4F1B-9FC1-D3D202985B44}" type="parTrans" cxnId="{F4B38E82-FAB3-4D11-A9A6-3A705B792E7E}">
      <dgm:prSet/>
      <dgm:spPr/>
      <dgm:t>
        <a:bodyPr/>
        <a:lstStyle/>
        <a:p>
          <a:endParaRPr lang="en-US"/>
        </a:p>
      </dgm:t>
    </dgm:pt>
    <dgm:pt modelId="{3CC1B886-7C18-4FAE-AB5B-5E0F1BF41AAC}" type="sibTrans" cxnId="{F4B38E82-FAB3-4D11-A9A6-3A705B792E7E}">
      <dgm:prSet/>
      <dgm:spPr/>
      <dgm:t>
        <a:bodyPr/>
        <a:lstStyle/>
        <a:p>
          <a:endParaRPr lang="en-US"/>
        </a:p>
      </dgm:t>
    </dgm:pt>
    <dgm:pt modelId="{B951C892-6B42-483E-B450-CE76BB398479}">
      <dgm:prSet/>
      <dgm:spPr/>
      <dgm:t>
        <a:bodyPr/>
        <a:lstStyle/>
        <a:p>
          <a:r>
            <a:rPr lang="en-US" dirty="0"/>
            <a:t>Student accepts assignment(s), repo w/ starter code created. If made a private repo, only student and teacher have access to it. </a:t>
          </a:r>
        </a:p>
      </dgm:t>
    </dgm:pt>
    <dgm:pt modelId="{616F56ED-3CF2-432C-9E29-77B51CA3E6D3}" type="parTrans" cxnId="{BC039180-483E-4EFE-AB88-C40E17087596}">
      <dgm:prSet/>
      <dgm:spPr/>
      <dgm:t>
        <a:bodyPr/>
        <a:lstStyle/>
        <a:p>
          <a:endParaRPr lang="en-US"/>
        </a:p>
      </dgm:t>
    </dgm:pt>
    <dgm:pt modelId="{0A5D4E47-AC61-4E1F-A836-2A6C484AD28B}" type="sibTrans" cxnId="{BC039180-483E-4EFE-AB88-C40E17087596}">
      <dgm:prSet/>
      <dgm:spPr/>
      <dgm:t>
        <a:bodyPr/>
        <a:lstStyle/>
        <a:p>
          <a:endParaRPr lang="en-US"/>
        </a:p>
      </dgm:t>
    </dgm:pt>
    <dgm:pt modelId="{46277118-EB42-474F-A6EA-6D218389529E}">
      <dgm:prSet/>
      <dgm:spPr/>
      <dgm:t>
        <a:bodyPr/>
        <a:lstStyle/>
        <a:p>
          <a:r>
            <a:rPr lang="en-US" dirty="0"/>
            <a:t>Repos would replace Classweb server. Can use GitHub Pages to display the webpages.</a:t>
          </a:r>
        </a:p>
      </dgm:t>
    </dgm:pt>
    <dgm:pt modelId="{4D805631-9732-417B-AEEC-6B8EBA5049FB}" type="parTrans" cxnId="{7CE4FB3E-CAB3-46CC-895B-96898C982FD2}">
      <dgm:prSet/>
      <dgm:spPr/>
      <dgm:t>
        <a:bodyPr/>
        <a:lstStyle/>
        <a:p>
          <a:endParaRPr lang="en-US"/>
        </a:p>
      </dgm:t>
    </dgm:pt>
    <dgm:pt modelId="{0711FF5C-03B4-4707-B0D8-C1DCAB17E0EB}" type="sibTrans" cxnId="{7CE4FB3E-CAB3-46CC-895B-96898C982FD2}">
      <dgm:prSet/>
      <dgm:spPr/>
      <dgm:t>
        <a:bodyPr/>
        <a:lstStyle/>
        <a:p>
          <a:endParaRPr lang="en-US"/>
        </a:p>
      </dgm:t>
    </dgm:pt>
    <dgm:pt modelId="{59301E00-33B6-4066-A36F-CCBF660C6F30}">
      <dgm:prSet/>
      <dgm:spPr/>
      <dgm:t>
        <a:bodyPr/>
        <a:lstStyle/>
        <a:p>
          <a:r>
            <a:rPr lang="en-US" dirty="0"/>
            <a:t>Grading and feedback could occur within GitHub; scores entered in Gradebook in RL; may not need Feedback Tool.</a:t>
          </a:r>
        </a:p>
      </dgm:t>
    </dgm:pt>
    <dgm:pt modelId="{2C121E84-B97A-4E8A-BDD5-FFECFD770357}" type="parTrans" cxnId="{B36BACA1-380D-4570-872B-A1E93B89FBC7}">
      <dgm:prSet/>
      <dgm:spPr/>
      <dgm:t>
        <a:bodyPr/>
        <a:lstStyle/>
        <a:p>
          <a:endParaRPr lang="en-US"/>
        </a:p>
      </dgm:t>
    </dgm:pt>
    <dgm:pt modelId="{9A357BDB-0084-443B-8418-E9EC48C8A875}" type="sibTrans" cxnId="{B36BACA1-380D-4570-872B-A1E93B89FBC7}">
      <dgm:prSet/>
      <dgm:spPr/>
      <dgm:t>
        <a:bodyPr/>
        <a:lstStyle/>
        <a:p>
          <a:endParaRPr lang="en-US"/>
        </a:p>
      </dgm:t>
    </dgm:pt>
    <dgm:pt modelId="{756327B0-B2DA-4AFE-8D39-46629166596B}" type="pres">
      <dgm:prSet presAssocID="{0A9F2F29-B4C2-4063-82EF-18E0BE9E8613}" presName="root" presStyleCnt="0">
        <dgm:presLayoutVars>
          <dgm:dir/>
          <dgm:resizeHandles val="exact"/>
        </dgm:presLayoutVars>
      </dgm:prSet>
      <dgm:spPr/>
    </dgm:pt>
    <dgm:pt modelId="{26D8319B-1A86-4994-9B96-AE0F421F708E}" type="pres">
      <dgm:prSet presAssocID="{061EF9F7-4445-4F38-A79E-9C702533D596}" presName="compNode" presStyleCnt="0"/>
      <dgm:spPr/>
    </dgm:pt>
    <dgm:pt modelId="{26E8C1AA-F5AF-414F-B0D3-F452CD09F1F5}" type="pres">
      <dgm:prSet presAssocID="{061EF9F7-4445-4F38-A79E-9C702533D596}" presName="bgRect" presStyleLbl="bgShp" presStyleIdx="0" presStyleCnt="4"/>
      <dgm:spPr/>
    </dgm:pt>
    <dgm:pt modelId="{988CDEFE-39DF-4597-8782-347055BD2D86}" type="pres">
      <dgm:prSet presAssocID="{061EF9F7-4445-4F38-A79E-9C702533D5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B85D40B-B9C9-4624-9FAB-C107517E7C93}" type="pres">
      <dgm:prSet presAssocID="{061EF9F7-4445-4F38-A79E-9C702533D596}" presName="spaceRect" presStyleCnt="0"/>
      <dgm:spPr/>
    </dgm:pt>
    <dgm:pt modelId="{1819A9BC-5FDD-458B-87FC-6873D987F5C9}" type="pres">
      <dgm:prSet presAssocID="{061EF9F7-4445-4F38-A79E-9C702533D596}" presName="parTx" presStyleLbl="revTx" presStyleIdx="0" presStyleCnt="4">
        <dgm:presLayoutVars>
          <dgm:chMax val="0"/>
          <dgm:chPref val="0"/>
        </dgm:presLayoutVars>
      </dgm:prSet>
      <dgm:spPr/>
    </dgm:pt>
    <dgm:pt modelId="{4CAC204C-47BB-47BC-BD55-B57BB6281C09}" type="pres">
      <dgm:prSet presAssocID="{3CC1B886-7C18-4FAE-AB5B-5E0F1BF41AAC}" presName="sibTrans" presStyleCnt="0"/>
      <dgm:spPr/>
    </dgm:pt>
    <dgm:pt modelId="{CE4733BA-5093-4017-B30B-AD18E77F89E4}" type="pres">
      <dgm:prSet presAssocID="{B951C892-6B42-483E-B450-CE76BB398479}" presName="compNode" presStyleCnt="0"/>
      <dgm:spPr/>
    </dgm:pt>
    <dgm:pt modelId="{9F42DB59-1925-4507-9EE8-19003A8105D2}" type="pres">
      <dgm:prSet presAssocID="{B951C892-6B42-483E-B450-CE76BB398479}" presName="bgRect" presStyleLbl="bgShp" presStyleIdx="1" presStyleCnt="4"/>
      <dgm:spPr/>
    </dgm:pt>
    <dgm:pt modelId="{BEE68FA3-38DC-44EA-BC84-C287FC04CAC8}" type="pres">
      <dgm:prSet presAssocID="{B951C892-6B42-483E-B450-CE76BB3984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6A599A-081E-4BA2-AA7D-35D225380E2E}" type="pres">
      <dgm:prSet presAssocID="{B951C892-6B42-483E-B450-CE76BB398479}" presName="spaceRect" presStyleCnt="0"/>
      <dgm:spPr/>
    </dgm:pt>
    <dgm:pt modelId="{F29FEC0A-0F01-4FE3-8568-6DFE5F164D29}" type="pres">
      <dgm:prSet presAssocID="{B951C892-6B42-483E-B450-CE76BB398479}" presName="parTx" presStyleLbl="revTx" presStyleIdx="1" presStyleCnt="4">
        <dgm:presLayoutVars>
          <dgm:chMax val="0"/>
          <dgm:chPref val="0"/>
        </dgm:presLayoutVars>
      </dgm:prSet>
      <dgm:spPr/>
    </dgm:pt>
    <dgm:pt modelId="{4E3330D9-4A7D-4010-98A6-6B89499FF45B}" type="pres">
      <dgm:prSet presAssocID="{0A5D4E47-AC61-4E1F-A836-2A6C484AD28B}" presName="sibTrans" presStyleCnt="0"/>
      <dgm:spPr/>
    </dgm:pt>
    <dgm:pt modelId="{345C206A-8A47-410E-BBE7-0A44951E8756}" type="pres">
      <dgm:prSet presAssocID="{46277118-EB42-474F-A6EA-6D218389529E}" presName="compNode" presStyleCnt="0"/>
      <dgm:spPr/>
    </dgm:pt>
    <dgm:pt modelId="{FE80C9AF-0E1B-4C3F-B633-96D10B2D5BE9}" type="pres">
      <dgm:prSet presAssocID="{46277118-EB42-474F-A6EA-6D218389529E}" presName="bgRect" presStyleLbl="bgShp" presStyleIdx="2" presStyleCnt="4"/>
      <dgm:spPr/>
    </dgm:pt>
    <dgm:pt modelId="{68F66972-CBAF-42B7-822F-3CF1371597DE}" type="pres">
      <dgm:prSet presAssocID="{46277118-EB42-474F-A6EA-6D218389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A680070-B7E4-4A5D-B4BB-86F3D83B5BC3}" type="pres">
      <dgm:prSet presAssocID="{46277118-EB42-474F-A6EA-6D218389529E}" presName="spaceRect" presStyleCnt="0"/>
      <dgm:spPr/>
    </dgm:pt>
    <dgm:pt modelId="{0DE109C6-8FD5-4BAD-B009-19FF6C29FB18}" type="pres">
      <dgm:prSet presAssocID="{46277118-EB42-474F-A6EA-6D218389529E}" presName="parTx" presStyleLbl="revTx" presStyleIdx="2" presStyleCnt="4">
        <dgm:presLayoutVars>
          <dgm:chMax val="0"/>
          <dgm:chPref val="0"/>
        </dgm:presLayoutVars>
      </dgm:prSet>
      <dgm:spPr/>
    </dgm:pt>
    <dgm:pt modelId="{A76AA1A6-0958-4E8B-88F0-A8D7F956DAAF}" type="pres">
      <dgm:prSet presAssocID="{0711FF5C-03B4-4707-B0D8-C1DCAB17E0EB}" presName="sibTrans" presStyleCnt="0"/>
      <dgm:spPr/>
    </dgm:pt>
    <dgm:pt modelId="{5956A093-9B24-4054-8A1D-D0E27FD7E2AB}" type="pres">
      <dgm:prSet presAssocID="{59301E00-33B6-4066-A36F-CCBF660C6F30}" presName="compNode" presStyleCnt="0"/>
      <dgm:spPr/>
    </dgm:pt>
    <dgm:pt modelId="{ACA017E1-FE7A-42DF-B6E0-C9E2509C4788}" type="pres">
      <dgm:prSet presAssocID="{59301E00-33B6-4066-A36F-CCBF660C6F30}" presName="bgRect" presStyleLbl="bgShp" presStyleIdx="3" presStyleCnt="4"/>
      <dgm:spPr/>
    </dgm:pt>
    <dgm:pt modelId="{80B587BA-89B5-4473-ACA6-622A35E15ED6}" type="pres">
      <dgm:prSet presAssocID="{59301E00-33B6-4066-A36F-CCBF660C6F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D3F5E9-31B2-4DBB-91B9-0F3A6DE12468}" type="pres">
      <dgm:prSet presAssocID="{59301E00-33B6-4066-A36F-CCBF660C6F30}" presName="spaceRect" presStyleCnt="0"/>
      <dgm:spPr/>
    </dgm:pt>
    <dgm:pt modelId="{B8A8626D-2D52-459F-AE51-F918FA68F394}" type="pres">
      <dgm:prSet presAssocID="{59301E00-33B6-4066-A36F-CCBF660C6F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E4FB3E-CAB3-46CC-895B-96898C982FD2}" srcId="{0A9F2F29-B4C2-4063-82EF-18E0BE9E8613}" destId="{46277118-EB42-474F-A6EA-6D218389529E}" srcOrd="2" destOrd="0" parTransId="{4D805631-9732-417B-AEEC-6B8EBA5049FB}" sibTransId="{0711FF5C-03B4-4707-B0D8-C1DCAB17E0EB}"/>
    <dgm:cxn modelId="{93C5754B-4119-4745-A3A4-B77D012BAC66}" type="presOf" srcId="{B951C892-6B42-483E-B450-CE76BB398479}" destId="{F29FEC0A-0F01-4FE3-8568-6DFE5F164D29}" srcOrd="0" destOrd="0" presId="urn:microsoft.com/office/officeart/2018/2/layout/IconVerticalSolidList"/>
    <dgm:cxn modelId="{A87B326E-8479-4E91-9481-32EFCFF782D6}" type="presOf" srcId="{061EF9F7-4445-4F38-A79E-9C702533D596}" destId="{1819A9BC-5FDD-458B-87FC-6873D987F5C9}" srcOrd="0" destOrd="0" presId="urn:microsoft.com/office/officeart/2018/2/layout/IconVerticalSolidList"/>
    <dgm:cxn modelId="{BC039180-483E-4EFE-AB88-C40E17087596}" srcId="{0A9F2F29-B4C2-4063-82EF-18E0BE9E8613}" destId="{B951C892-6B42-483E-B450-CE76BB398479}" srcOrd="1" destOrd="0" parTransId="{616F56ED-3CF2-432C-9E29-77B51CA3E6D3}" sibTransId="{0A5D4E47-AC61-4E1F-A836-2A6C484AD28B}"/>
    <dgm:cxn modelId="{F4B38E82-FAB3-4D11-A9A6-3A705B792E7E}" srcId="{0A9F2F29-B4C2-4063-82EF-18E0BE9E8613}" destId="{061EF9F7-4445-4F38-A79E-9C702533D596}" srcOrd="0" destOrd="0" parTransId="{AB13B4EA-3CBB-4F1B-9FC1-D3D202985B44}" sibTransId="{3CC1B886-7C18-4FAE-AB5B-5E0F1BF41AAC}"/>
    <dgm:cxn modelId="{B36BACA1-380D-4570-872B-A1E93B89FBC7}" srcId="{0A9F2F29-B4C2-4063-82EF-18E0BE9E8613}" destId="{59301E00-33B6-4066-A36F-CCBF660C6F30}" srcOrd="3" destOrd="0" parTransId="{2C121E84-B97A-4E8A-BDD5-FFECFD770357}" sibTransId="{9A357BDB-0084-443B-8418-E9EC48C8A875}"/>
    <dgm:cxn modelId="{B3817BB4-CDF5-4FD0-B06E-324058CF7D0C}" type="presOf" srcId="{0A9F2F29-B4C2-4063-82EF-18E0BE9E8613}" destId="{756327B0-B2DA-4AFE-8D39-46629166596B}" srcOrd="0" destOrd="0" presId="urn:microsoft.com/office/officeart/2018/2/layout/IconVerticalSolidList"/>
    <dgm:cxn modelId="{83D310DF-80B9-4FC2-BC2E-FEB490936BD9}" type="presOf" srcId="{46277118-EB42-474F-A6EA-6D218389529E}" destId="{0DE109C6-8FD5-4BAD-B009-19FF6C29FB18}" srcOrd="0" destOrd="0" presId="urn:microsoft.com/office/officeart/2018/2/layout/IconVerticalSolidList"/>
    <dgm:cxn modelId="{2D365EF4-FC12-4F28-B97D-B97B1510BE7B}" type="presOf" srcId="{59301E00-33B6-4066-A36F-CCBF660C6F30}" destId="{B8A8626D-2D52-459F-AE51-F918FA68F394}" srcOrd="0" destOrd="0" presId="urn:microsoft.com/office/officeart/2018/2/layout/IconVerticalSolidList"/>
    <dgm:cxn modelId="{318C75FC-B181-432E-879C-2D3CCFCAF10E}" type="presParOf" srcId="{756327B0-B2DA-4AFE-8D39-46629166596B}" destId="{26D8319B-1A86-4994-9B96-AE0F421F708E}" srcOrd="0" destOrd="0" presId="urn:microsoft.com/office/officeart/2018/2/layout/IconVerticalSolidList"/>
    <dgm:cxn modelId="{04A3822E-D6FF-4F7C-AF7E-C00EBC0BF699}" type="presParOf" srcId="{26D8319B-1A86-4994-9B96-AE0F421F708E}" destId="{26E8C1AA-F5AF-414F-B0D3-F452CD09F1F5}" srcOrd="0" destOrd="0" presId="urn:microsoft.com/office/officeart/2018/2/layout/IconVerticalSolidList"/>
    <dgm:cxn modelId="{2DA44CA9-3D98-4783-92D3-B41C3B84AEB8}" type="presParOf" srcId="{26D8319B-1A86-4994-9B96-AE0F421F708E}" destId="{988CDEFE-39DF-4597-8782-347055BD2D86}" srcOrd="1" destOrd="0" presId="urn:microsoft.com/office/officeart/2018/2/layout/IconVerticalSolidList"/>
    <dgm:cxn modelId="{9270B1CB-E2FF-4BEB-889F-DCE7CB633C71}" type="presParOf" srcId="{26D8319B-1A86-4994-9B96-AE0F421F708E}" destId="{EB85D40B-B9C9-4624-9FAB-C107517E7C93}" srcOrd="2" destOrd="0" presId="urn:microsoft.com/office/officeart/2018/2/layout/IconVerticalSolidList"/>
    <dgm:cxn modelId="{964183E2-1734-4ECE-B273-FF31F268F736}" type="presParOf" srcId="{26D8319B-1A86-4994-9B96-AE0F421F708E}" destId="{1819A9BC-5FDD-458B-87FC-6873D987F5C9}" srcOrd="3" destOrd="0" presId="urn:microsoft.com/office/officeart/2018/2/layout/IconVerticalSolidList"/>
    <dgm:cxn modelId="{C82B9078-BCD2-4236-8091-E6E456FF89BD}" type="presParOf" srcId="{756327B0-B2DA-4AFE-8D39-46629166596B}" destId="{4CAC204C-47BB-47BC-BD55-B57BB6281C09}" srcOrd="1" destOrd="0" presId="urn:microsoft.com/office/officeart/2018/2/layout/IconVerticalSolidList"/>
    <dgm:cxn modelId="{057554BD-CC14-4907-94C6-7C211035A17C}" type="presParOf" srcId="{756327B0-B2DA-4AFE-8D39-46629166596B}" destId="{CE4733BA-5093-4017-B30B-AD18E77F89E4}" srcOrd="2" destOrd="0" presId="urn:microsoft.com/office/officeart/2018/2/layout/IconVerticalSolidList"/>
    <dgm:cxn modelId="{C39B6438-9ECF-4AB7-B591-B1C15E004821}" type="presParOf" srcId="{CE4733BA-5093-4017-B30B-AD18E77F89E4}" destId="{9F42DB59-1925-4507-9EE8-19003A8105D2}" srcOrd="0" destOrd="0" presId="urn:microsoft.com/office/officeart/2018/2/layout/IconVerticalSolidList"/>
    <dgm:cxn modelId="{E536B781-A9FE-4FC5-B74D-9C8D22C5DB09}" type="presParOf" srcId="{CE4733BA-5093-4017-B30B-AD18E77F89E4}" destId="{BEE68FA3-38DC-44EA-BC84-C287FC04CAC8}" srcOrd="1" destOrd="0" presId="urn:microsoft.com/office/officeart/2018/2/layout/IconVerticalSolidList"/>
    <dgm:cxn modelId="{BBA28B82-C0C4-4BE4-96B4-DB57958C8E65}" type="presParOf" srcId="{CE4733BA-5093-4017-B30B-AD18E77F89E4}" destId="{156A599A-081E-4BA2-AA7D-35D225380E2E}" srcOrd="2" destOrd="0" presId="urn:microsoft.com/office/officeart/2018/2/layout/IconVerticalSolidList"/>
    <dgm:cxn modelId="{72935B6C-0667-4A38-864E-1DB904DB8351}" type="presParOf" srcId="{CE4733BA-5093-4017-B30B-AD18E77F89E4}" destId="{F29FEC0A-0F01-4FE3-8568-6DFE5F164D29}" srcOrd="3" destOrd="0" presId="urn:microsoft.com/office/officeart/2018/2/layout/IconVerticalSolidList"/>
    <dgm:cxn modelId="{5AC23BDE-9E2E-49E8-81A4-256230A6DFC0}" type="presParOf" srcId="{756327B0-B2DA-4AFE-8D39-46629166596B}" destId="{4E3330D9-4A7D-4010-98A6-6B89499FF45B}" srcOrd="3" destOrd="0" presId="urn:microsoft.com/office/officeart/2018/2/layout/IconVerticalSolidList"/>
    <dgm:cxn modelId="{9992C478-0AC7-4C81-8061-039695B44647}" type="presParOf" srcId="{756327B0-B2DA-4AFE-8D39-46629166596B}" destId="{345C206A-8A47-410E-BBE7-0A44951E8756}" srcOrd="4" destOrd="0" presId="urn:microsoft.com/office/officeart/2018/2/layout/IconVerticalSolidList"/>
    <dgm:cxn modelId="{83DB12CF-10C5-4DFB-A874-839F70107ECC}" type="presParOf" srcId="{345C206A-8A47-410E-BBE7-0A44951E8756}" destId="{FE80C9AF-0E1B-4C3F-B633-96D10B2D5BE9}" srcOrd="0" destOrd="0" presId="urn:microsoft.com/office/officeart/2018/2/layout/IconVerticalSolidList"/>
    <dgm:cxn modelId="{929E7AA4-6710-4BE9-8B1F-1C360F613698}" type="presParOf" srcId="{345C206A-8A47-410E-BBE7-0A44951E8756}" destId="{68F66972-CBAF-42B7-822F-3CF1371597DE}" srcOrd="1" destOrd="0" presId="urn:microsoft.com/office/officeart/2018/2/layout/IconVerticalSolidList"/>
    <dgm:cxn modelId="{63D1D99A-6451-42F3-9C21-0E88B7525454}" type="presParOf" srcId="{345C206A-8A47-410E-BBE7-0A44951E8756}" destId="{7A680070-B7E4-4A5D-B4BB-86F3D83B5BC3}" srcOrd="2" destOrd="0" presId="urn:microsoft.com/office/officeart/2018/2/layout/IconVerticalSolidList"/>
    <dgm:cxn modelId="{0AC0A0F8-5B4F-49A9-8343-E310F54EAC44}" type="presParOf" srcId="{345C206A-8A47-410E-BBE7-0A44951E8756}" destId="{0DE109C6-8FD5-4BAD-B009-19FF6C29FB18}" srcOrd="3" destOrd="0" presId="urn:microsoft.com/office/officeart/2018/2/layout/IconVerticalSolidList"/>
    <dgm:cxn modelId="{84CA2797-2AC4-4D4F-B4D0-6BA8AC978EA8}" type="presParOf" srcId="{756327B0-B2DA-4AFE-8D39-46629166596B}" destId="{A76AA1A6-0958-4E8B-88F0-A8D7F956DAAF}" srcOrd="5" destOrd="0" presId="urn:microsoft.com/office/officeart/2018/2/layout/IconVerticalSolidList"/>
    <dgm:cxn modelId="{C47E6CE5-1C63-4BD7-A996-928961424EA9}" type="presParOf" srcId="{756327B0-B2DA-4AFE-8D39-46629166596B}" destId="{5956A093-9B24-4054-8A1D-D0E27FD7E2AB}" srcOrd="6" destOrd="0" presId="urn:microsoft.com/office/officeart/2018/2/layout/IconVerticalSolidList"/>
    <dgm:cxn modelId="{19D90AE4-D8C4-468D-BF46-0289A9D71BB5}" type="presParOf" srcId="{5956A093-9B24-4054-8A1D-D0E27FD7E2AB}" destId="{ACA017E1-FE7A-42DF-B6E0-C9E2509C4788}" srcOrd="0" destOrd="0" presId="urn:microsoft.com/office/officeart/2018/2/layout/IconVerticalSolidList"/>
    <dgm:cxn modelId="{CA0C6A19-F8C3-41E0-8740-FEA8E39B43EC}" type="presParOf" srcId="{5956A093-9B24-4054-8A1D-D0E27FD7E2AB}" destId="{80B587BA-89B5-4473-ACA6-622A35E15ED6}" srcOrd="1" destOrd="0" presId="urn:microsoft.com/office/officeart/2018/2/layout/IconVerticalSolidList"/>
    <dgm:cxn modelId="{9BFD022D-9C32-40A1-8590-802A5A5ECA83}" type="presParOf" srcId="{5956A093-9B24-4054-8A1D-D0E27FD7E2AB}" destId="{52D3F5E9-31B2-4DBB-91B9-0F3A6DE12468}" srcOrd="2" destOrd="0" presId="urn:microsoft.com/office/officeart/2018/2/layout/IconVerticalSolidList"/>
    <dgm:cxn modelId="{ACDAC6AA-2CA1-4D82-A089-231B6F515CF4}" type="presParOf" srcId="{5956A093-9B24-4054-8A1D-D0E27FD7E2AB}" destId="{B8A8626D-2D52-459F-AE51-F918FA68F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CCABC-0899-477E-B682-F50BA9BACD6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4DBAFB-4773-4B0D-AF62-F3110C286B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b="1" dirty="0"/>
            <a:t>VERSION HISTORY OF FILES</a:t>
          </a:r>
          <a:endParaRPr lang="en-US" sz="1800" dirty="0"/>
        </a:p>
      </dgm:t>
    </dgm:pt>
    <dgm:pt modelId="{DFDD4B87-62D5-404E-9E6C-30DE5B6E5675}" type="parTrans" cxnId="{1AF72FE6-3D50-475D-B5B0-BAC599EDC04B}">
      <dgm:prSet/>
      <dgm:spPr/>
      <dgm:t>
        <a:bodyPr/>
        <a:lstStyle/>
        <a:p>
          <a:endParaRPr lang="en-US"/>
        </a:p>
      </dgm:t>
    </dgm:pt>
    <dgm:pt modelId="{BE294136-ABF9-4FB5-9726-A8598FB9A103}" type="sibTrans" cxnId="{1AF72FE6-3D50-475D-B5B0-BAC599EDC04B}">
      <dgm:prSet/>
      <dgm:spPr/>
      <dgm:t>
        <a:bodyPr/>
        <a:lstStyle/>
        <a:p>
          <a:endParaRPr lang="en-US"/>
        </a:p>
      </dgm:t>
    </dgm:pt>
    <dgm:pt modelId="{7272FCF1-B101-47D4-96A6-EF7320EAD2AA}">
      <dgm:prSet custT="1"/>
      <dgm:spPr>
        <a:solidFill>
          <a:schemeClr val="accent3">
            <a:lumMod val="75000"/>
          </a:schemeClr>
        </a:solidFill>
      </dgm:spPr>
      <dgm:t>
        <a:bodyPr spcFirstLastPara="0" vert="horz" wrap="square" lIns="262096" tIns="0" rIns="262096" bIns="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/>
              <a:ea typeface="+mn-ea"/>
              <a:cs typeface="+mn-cs"/>
            </a:rPr>
            <a:t>HELP AND GRADING IS IMPROVED</a:t>
          </a:r>
        </a:p>
      </dgm:t>
    </dgm:pt>
    <dgm:pt modelId="{FCAD71D4-B8D1-4F6E-966C-077ACFC09919}" type="parTrans" cxnId="{5761BE13-CAC2-4F7D-9A46-8F8C834B8861}">
      <dgm:prSet/>
      <dgm:spPr/>
      <dgm:t>
        <a:bodyPr/>
        <a:lstStyle/>
        <a:p>
          <a:endParaRPr lang="en-US"/>
        </a:p>
      </dgm:t>
    </dgm:pt>
    <dgm:pt modelId="{8ECA89FD-5771-4457-8EA3-F69EDBC24968}" type="sibTrans" cxnId="{5761BE13-CAC2-4F7D-9A46-8F8C834B8861}">
      <dgm:prSet/>
      <dgm:spPr/>
      <dgm:t>
        <a:bodyPr/>
        <a:lstStyle/>
        <a:p>
          <a:endParaRPr lang="en-US"/>
        </a:p>
      </dgm:t>
    </dgm:pt>
    <dgm:pt modelId="{B59440C4-8FCA-4347-BF77-24F00133A43D}">
      <dgm:prSet/>
      <dgm:spPr/>
      <dgm:t>
        <a:bodyPr/>
        <a:lstStyle/>
        <a:p>
          <a:r>
            <a:rPr lang="en-US" dirty="0"/>
            <a:t>Instructors can add comments on a per line basis to explain what is wrong with code; students see directly in their code the feedback</a:t>
          </a:r>
        </a:p>
      </dgm:t>
    </dgm:pt>
    <dgm:pt modelId="{9F7F108D-383C-457D-B8D3-559979A901D7}" type="parTrans" cxnId="{D0374031-9740-45E6-B6AB-9279E5F74747}">
      <dgm:prSet/>
      <dgm:spPr/>
      <dgm:t>
        <a:bodyPr/>
        <a:lstStyle/>
        <a:p>
          <a:endParaRPr lang="en-US"/>
        </a:p>
      </dgm:t>
    </dgm:pt>
    <dgm:pt modelId="{21F0C505-327B-4752-82A3-91D788785A65}" type="sibTrans" cxnId="{D0374031-9740-45E6-B6AB-9279E5F74747}">
      <dgm:prSet/>
      <dgm:spPr/>
      <dgm:t>
        <a:bodyPr/>
        <a:lstStyle/>
        <a:p>
          <a:endParaRPr lang="en-US"/>
        </a:p>
      </dgm:t>
    </dgm:pt>
    <dgm:pt modelId="{59A848E8-5E60-4C2D-967F-1B20EE6F1D57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b="1" dirty="0"/>
            <a:t>WORKFLOWS</a:t>
          </a:r>
          <a:endParaRPr lang="en-US" sz="1800" dirty="0"/>
        </a:p>
      </dgm:t>
    </dgm:pt>
    <dgm:pt modelId="{49000BBD-AF27-4607-B565-288E74396836}" type="parTrans" cxnId="{3B13F293-166B-47E2-9348-3F1295B22A4F}">
      <dgm:prSet/>
      <dgm:spPr/>
      <dgm:t>
        <a:bodyPr/>
        <a:lstStyle/>
        <a:p>
          <a:endParaRPr lang="en-US"/>
        </a:p>
      </dgm:t>
    </dgm:pt>
    <dgm:pt modelId="{DBE00A3E-1818-4451-AA38-46A086403933}" type="sibTrans" cxnId="{3B13F293-166B-47E2-9348-3F1295B22A4F}">
      <dgm:prSet/>
      <dgm:spPr/>
      <dgm:t>
        <a:bodyPr/>
        <a:lstStyle/>
        <a:p>
          <a:endParaRPr lang="en-US"/>
        </a:p>
      </dgm:t>
    </dgm:pt>
    <dgm:pt modelId="{8085F19F-799E-441C-B78F-3A1E4AF3D664}">
      <dgm:prSet/>
      <dgm:spPr/>
      <dgm:t>
        <a:bodyPr/>
        <a:lstStyle/>
        <a:p>
          <a:r>
            <a:rPr lang="en-US" dirty="0"/>
            <a:t>Can see what a student did and identify where they went wrong; Can be used for AI</a:t>
          </a:r>
        </a:p>
      </dgm:t>
    </dgm:pt>
    <dgm:pt modelId="{CD8D6B3F-68F5-4814-BF3B-09E3A8C2B642}" type="parTrans" cxnId="{42D5F0FF-5217-4163-9F63-B2589EB3AEE7}">
      <dgm:prSet/>
      <dgm:spPr/>
      <dgm:t>
        <a:bodyPr/>
        <a:lstStyle/>
        <a:p>
          <a:endParaRPr lang="en-US"/>
        </a:p>
      </dgm:t>
    </dgm:pt>
    <dgm:pt modelId="{D0E8ADA0-8196-4DED-BA17-E2895AE4CA32}" type="sibTrans" cxnId="{42D5F0FF-5217-4163-9F63-B2589EB3AEE7}">
      <dgm:prSet/>
      <dgm:spPr/>
      <dgm:t>
        <a:bodyPr/>
        <a:lstStyle/>
        <a:p>
          <a:endParaRPr lang="en-US"/>
        </a:p>
      </dgm:t>
    </dgm:pt>
    <dgm:pt modelId="{E9457F74-DDB6-4C17-B6C3-386D09B243D8}">
      <dgm:prSet/>
      <dgm:spPr/>
      <dgm:t>
        <a:bodyPr/>
        <a:lstStyle/>
        <a:p>
          <a:r>
            <a:rPr lang="en-US" dirty="0"/>
            <a:t>Instructors can submit direct changes to starter code, practice activities in GH and a workflow starts to get approval from dept. admin</a:t>
          </a:r>
        </a:p>
      </dgm:t>
    </dgm:pt>
    <dgm:pt modelId="{67768719-49EC-4927-8CCF-1B5BFFBC9B42}" type="parTrans" cxnId="{802C02D2-8FBA-416F-954A-D5B5F69103AE}">
      <dgm:prSet/>
      <dgm:spPr/>
      <dgm:t>
        <a:bodyPr/>
        <a:lstStyle/>
        <a:p>
          <a:endParaRPr lang="en-US"/>
        </a:p>
      </dgm:t>
    </dgm:pt>
    <dgm:pt modelId="{5FB85727-5CC2-42D3-A962-6CDF249D13B2}" type="sibTrans" cxnId="{802C02D2-8FBA-416F-954A-D5B5F69103AE}">
      <dgm:prSet/>
      <dgm:spPr/>
      <dgm:t>
        <a:bodyPr/>
        <a:lstStyle/>
        <a:p>
          <a:endParaRPr lang="en-US"/>
        </a:p>
      </dgm:t>
    </dgm:pt>
    <dgm:pt modelId="{3BE81DBF-8275-4ECD-8474-8457F93EAC48}">
      <dgm:prSet/>
      <dgm:spPr/>
      <dgm:t>
        <a:bodyPr/>
        <a:lstStyle/>
        <a:p>
          <a:r>
            <a:rPr lang="en-US" dirty="0"/>
            <a:t>Instructors can look at their work in GitHub to help answer questions, make sure they complete practice activities, etc.; potential academic activity?</a:t>
          </a:r>
        </a:p>
      </dgm:t>
    </dgm:pt>
    <dgm:pt modelId="{24AFBB6B-7680-413A-8813-053568191B22}" type="parTrans" cxnId="{12B4CA7C-3BB6-4FD9-A090-3EE71D24C1DE}">
      <dgm:prSet/>
      <dgm:spPr/>
      <dgm:t>
        <a:bodyPr/>
        <a:lstStyle/>
        <a:p>
          <a:endParaRPr lang="en-US"/>
        </a:p>
      </dgm:t>
    </dgm:pt>
    <dgm:pt modelId="{5BA73D35-BB46-4EA8-9D88-A676AD96DFC2}" type="sibTrans" cxnId="{12B4CA7C-3BB6-4FD9-A090-3EE71D24C1DE}">
      <dgm:prSet/>
      <dgm:spPr/>
      <dgm:t>
        <a:bodyPr/>
        <a:lstStyle/>
        <a:p>
          <a:endParaRPr lang="en-US"/>
        </a:p>
      </dgm:t>
    </dgm:pt>
    <dgm:pt modelId="{32338142-B550-409B-B4B8-E4BE2B732140}">
      <dgm:prSet/>
      <dgm:spPr/>
      <dgm:t>
        <a:bodyPr/>
        <a:lstStyle/>
        <a:p>
          <a:r>
            <a:rPr lang="en-US" dirty="0"/>
            <a:t>Potential auto-grading – Utilizing GitHub Actions can provide some immediate feedback to students for practice activities, assignments (Phase II)</a:t>
          </a:r>
        </a:p>
      </dgm:t>
    </dgm:pt>
    <dgm:pt modelId="{66A642EF-2E59-4AAC-8B01-B3D43C3B5A5A}" type="parTrans" cxnId="{E0640D42-E327-48A8-BFBE-32997E90714D}">
      <dgm:prSet/>
      <dgm:spPr/>
      <dgm:t>
        <a:bodyPr/>
        <a:lstStyle/>
        <a:p>
          <a:endParaRPr lang="en-US"/>
        </a:p>
      </dgm:t>
    </dgm:pt>
    <dgm:pt modelId="{00993107-8E15-4738-8EDA-472CCCBC57B8}" type="sibTrans" cxnId="{E0640D42-E327-48A8-BFBE-32997E90714D}">
      <dgm:prSet/>
      <dgm:spPr/>
      <dgm:t>
        <a:bodyPr/>
        <a:lstStyle/>
        <a:p>
          <a:endParaRPr lang="en-US"/>
        </a:p>
      </dgm:t>
    </dgm:pt>
    <dgm:pt modelId="{BFC60AE7-D465-45E9-83CB-B29192B7C26F}">
      <dgm:prSet/>
      <dgm:spPr/>
      <dgm:t>
        <a:bodyPr/>
        <a:lstStyle/>
        <a:p>
          <a:r>
            <a:rPr lang="en-US" dirty="0"/>
            <a:t>All student files are still maintained by Rio for grievances (in our orgs)</a:t>
          </a:r>
        </a:p>
      </dgm:t>
    </dgm:pt>
    <dgm:pt modelId="{F0E0B7D4-BDAA-44DA-A619-7CF11AE15BBA}" type="parTrans" cxnId="{350B0CC8-E163-47C2-AC78-F0D9159EB95A}">
      <dgm:prSet/>
      <dgm:spPr/>
      <dgm:t>
        <a:bodyPr/>
        <a:lstStyle/>
        <a:p>
          <a:endParaRPr lang="en-US"/>
        </a:p>
      </dgm:t>
    </dgm:pt>
    <dgm:pt modelId="{26F3DDB8-88EF-43C3-B4F8-18B00AB36783}" type="sibTrans" cxnId="{350B0CC8-E163-47C2-AC78-F0D9159EB95A}">
      <dgm:prSet/>
      <dgm:spPr/>
      <dgm:t>
        <a:bodyPr/>
        <a:lstStyle/>
        <a:p>
          <a:endParaRPr lang="en-US"/>
        </a:p>
      </dgm:t>
    </dgm:pt>
    <dgm:pt modelId="{0CC52164-28BA-4E7F-87CF-B4BD809220A8}" type="pres">
      <dgm:prSet presAssocID="{0C9CCABC-0899-477E-B682-F50BA9BACD6C}" presName="linear" presStyleCnt="0">
        <dgm:presLayoutVars>
          <dgm:dir/>
          <dgm:animLvl val="lvl"/>
          <dgm:resizeHandles val="exact"/>
        </dgm:presLayoutVars>
      </dgm:prSet>
      <dgm:spPr/>
    </dgm:pt>
    <dgm:pt modelId="{063773AD-BD44-45BE-A96D-E5BE410DE449}" type="pres">
      <dgm:prSet presAssocID="{3B4DBAFB-4773-4B0D-AF62-F3110C286B6F}" presName="parentLin" presStyleCnt="0"/>
      <dgm:spPr/>
    </dgm:pt>
    <dgm:pt modelId="{D719B8F5-D753-4D72-AC11-31755D7C3546}" type="pres">
      <dgm:prSet presAssocID="{3B4DBAFB-4773-4B0D-AF62-F3110C286B6F}" presName="parentLeftMargin" presStyleLbl="node1" presStyleIdx="0" presStyleCnt="3"/>
      <dgm:spPr/>
    </dgm:pt>
    <dgm:pt modelId="{FC555CA9-6FF9-4AEC-9F12-7159F3E19615}" type="pres">
      <dgm:prSet presAssocID="{3B4DBAFB-4773-4B0D-AF62-F3110C286B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AA2F22-4F1C-434E-8946-23EA267C18E7}" type="pres">
      <dgm:prSet presAssocID="{3B4DBAFB-4773-4B0D-AF62-F3110C286B6F}" presName="negativeSpace" presStyleCnt="0"/>
      <dgm:spPr/>
    </dgm:pt>
    <dgm:pt modelId="{428EA3DD-F9D3-4894-BFCB-ACCC544F1013}" type="pres">
      <dgm:prSet presAssocID="{3B4DBAFB-4773-4B0D-AF62-F3110C286B6F}" presName="childText" presStyleLbl="conFgAcc1" presStyleIdx="0" presStyleCnt="3">
        <dgm:presLayoutVars>
          <dgm:bulletEnabled val="1"/>
        </dgm:presLayoutVars>
      </dgm:prSet>
      <dgm:spPr/>
    </dgm:pt>
    <dgm:pt modelId="{2554A7F8-C017-47D6-AE7F-6E2766633F60}" type="pres">
      <dgm:prSet presAssocID="{BE294136-ABF9-4FB5-9726-A8598FB9A103}" presName="spaceBetweenRectangles" presStyleCnt="0"/>
      <dgm:spPr/>
    </dgm:pt>
    <dgm:pt modelId="{0041CC7C-094B-4C69-848D-99A8519ECCE7}" type="pres">
      <dgm:prSet presAssocID="{7272FCF1-B101-47D4-96A6-EF7320EAD2AA}" presName="parentLin" presStyleCnt="0"/>
      <dgm:spPr/>
    </dgm:pt>
    <dgm:pt modelId="{19E9C9BE-401D-4495-A5AB-C01BBA86C31C}" type="pres">
      <dgm:prSet presAssocID="{7272FCF1-B101-47D4-96A6-EF7320EAD2AA}" presName="parentLeftMargin" presStyleLbl="node1" presStyleIdx="0" presStyleCnt="3"/>
      <dgm:spPr/>
    </dgm:pt>
    <dgm:pt modelId="{6B899A6C-6F54-4B53-922D-226A92230FE4}" type="pres">
      <dgm:prSet presAssocID="{7272FCF1-B101-47D4-96A6-EF7320EAD2AA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495299" y="1160625"/>
          <a:ext cx="6934199" cy="442800"/>
        </a:xfrm>
        <a:prstGeom prst="roundRect">
          <a:avLst/>
        </a:prstGeom>
      </dgm:spPr>
    </dgm:pt>
    <dgm:pt modelId="{4FCF17D4-C77A-4555-9F0E-B38F49867E40}" type="pres">
      <dgm:prSet presAssocID="{7272FCF1-B101-47D4-96A6-EF7320EAD2AA}" presName="negativeSpace" presStyleCnt="0"/>
      <dgm:spPr/>
    </dgm:pt>
    <dgm:pt modelId="{4FB39970-3D8B-458F-BA39-553875D862EB}" type="pres">
      <dgm:prSet presAssocID="{7272FCF1-B101-47D4-96A6-EF7320EAD2AA}" presName="childText" presStyleLbl="conFgAcc1" presStyleIdx="1" presStyleCnt="3">
        <dgm:presLayoutVars>
          <dgm:bulletEnabled val="1"/>
        </dgm:presLayoutVars>
      </dgm:prSet>
      <dgm:spPr/>
    </dgm:pt>
    <dgm:pt modelId="{60A8D19F-EE33-425F-86D4-2412D0C96DA1}" type="pres">
      <dgm:prSet presAssocID="{8ECA89FD-5771-4457-8EA3-F69EDBC24968}" presName="spaceBetweenRectangles" presStyleCnt="0"/>
      <dgm:spPr/>
    </dgm:pt>
    <dgm:pt modelId="{7CBDA351-68D8-41AA-BFBC-D95EC6724F05}" type="pres">
      <dgm:prSet presAssocID="{59A848E8-5E60-4C2D-967F-1B20EE6F1D57}" presName="parentLin" presStyleCnt="0"/>
      <dgm:spPr/>
    </dgm:pt>
    <dgm:pt modelId="{659121A1-E24E-4C6E-BC61-2E302538DBA1}" type="pres">
      <dgm:prSet presAssocID="{59A848E8-5E60-4C2D-967F-1B20EE6F1D57}" presName="parentLeftMargin" presStyleLbl="node1" presStyleIdx="1" presStyleCnt="3"/>
      <dgm:spPr/>
    </dgm:pt>
    <dgm:pt modelId="{146B8A99-5BBD-4161-8058-4F8CE4A61E45}" type="pres">
      <dgm:prSet presAssocID="{59A848E8-5E60-4C2D-967F-1B20EE6F1D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5DCA66-D130-45C2-9BB5-7A825B3743E6}" type="pres">
      <dgm:prSet presAssocID="{59A848E8-5E60-4C2D-967F-1B20EE6F1D57}" presName="negativeSpace" presStyleCnt="0"/>
      <dgm:spPr/>
    </dgm:pt>
    <dgm:pt modelId="{D5D7E270-70D9-4297-BD94-849B99B08303}" type="pres">
      <dgm:prSet presAssocID="{59A848E8-5E60-4C2D-967F-1B20EE6F1D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61BE13-CAC2-4F7D-9A46-8F8C834B8861}" srcId="{0C9CCABC-0899-477E-B682-F50BA9BACD6C}" destId="{7272FCF1-B101-47D4-96A6-EF7320EAD2AA}" srcOrd="1" destOrd="0" parTransId="{FCAD71D4-B8D1-4F6E-966C-077ACFC09919}" sibTransId="{8ECA89FD-5771-4457-8EA3-F69EDBC24968}"/>
    <dgm:cxn modelId="{2E26F220-1931-41E9-96F5-11C3FE45F4F7}" type="presOf" srcId="{E9457F74-DDB6-4C17-B6C3-386D09B243D8}" destId="{D5D7E270-70D9-4297-BD94-849B99B08303}" srcOrd="0" destOrd="0" presId="urn:microsoft.com/office/officeart/2005/8/layout/list1"/>
    <dgm:cxn modelId="{DB522C26-C12A-4802-811B-64863CC7DD62}" type="presOf" srcId="{BFC60AE7-D465-45E9-83CB-B29192B7C26F}" destId="{428EA3DD-F9D3-4894-BFCB-ACCC544F1013}" srcOrd="0" destOrd="1" presId="urn:microsoft.com/office/officeart/2005/8/layout/list1"/>
    <dgm:cxn modelId="{23AFB528-F9B1-451E-B6DE-2C06A3639905}" type="presOf" srcId="{7272FCF1-B101-47D4-96A6-EF7320EAD2AA}" destId="{19E9C9BE-401D-4495-A5AB-C01BBA86C31C}" srcOrd="0" destOrd="0" presId="urn:microsoft.com/office/officeart/2005/8/layout/list1"/>
    <dgm:cxn modelId="{D0374031-9740-45E6-B6AB-9279E5F74747}" srcId="{7272FCF1-B101-47D4-96A6-EF7320EAD2AA}" destId="{B59440C4-8FCA-4347-BF77-24F00133A43D}" srcOrd="1" destOrd="0" parTransId="{9F7F108D-383C-457D-B8D3-559979A901D7}" sibTransId="{21F0C505-327B-4752-82A3-91D788785A65}"/>
    <dgm:cxn modelId="{88317435-7E27-4864-B939-8B9B1D45CEB7}" type="presOf" srcId="{59A848E8-5E60-4C2D-967F-1B20EE6F1D57}" destId="{659121A1-E24E-4C6E-BC61-2E302538DBA1}" srcOrd="0" destOrd="0" presId="urn:microsoft.com/office/officeart/2005/8/layout/list1"/>
    <dgm:cxn modelId="{5DE5E15E-F9B3-4CE7-B384-26CC6686D0D5}" type="presOf" srcId="{3BE81DBF-8275-4ECD-8474-8457F93EAC48}" destId="{4FB39970-3D8B-458F-BA39-553875D862EB}" srcOrd="0" destOrd="0" presId="urn:microsoft.com/office/officeart/2005/8/layout/list1"/>
    <dgm:cxn modelId="{E0640D42-E327-48A8-BFBE-32997E90714D}" srcId="{7272FCF1-B101-47D4-96A6-EF7320EAD2AA}" destId="{32338142-B550-409B-B4B8-E4BE2B732140}" srcOrd="2" destOrd="0" parTransId="{66A642EF-2E59-4AAC-8B01-B3D43C3B5A5A}" sibTransId="{00993107-8E15-4738-8EDA-472CCCBC57B8}"/>
    <dgm:cxn modelId="{EC409447-F299-438D-98FE-B9469D67E8DC}" type="presOf" srcId="{8085F19F-799E-441C-B78F-3A1E4AF3D664}" destId="{428EA3DD-F9D3-4894-BFCB-ACCC544F1013}" srcOrd="0" destOrd="0" presId="urn:microsoft.com/office/officeart/2005/8/layout/list1"/>
    <dgm:cxn modelId="{0FA35E4A-BEB5-4954-9CCF-1716AAD85C6D}" type="presOf" srcId="{3B4DBAFB-4773-4B0D-AF62-F3110C286B6F}" destId="{FC555CA9-6FF9-4AEC-9F12-7159F3E19615}" srcOrd="1" destOrd="0" presId="urn:microsoft.com/office/officeart/2005/8/layout/list1"/>
    <dgm:cxn modelId="{F295AE50-804A-44FB-9419-A92FFA0E1014}" type="presOf" srcId="{0C9CCABC-0899-477E-B682-F50BA9BACD6C}" destId="{0CC52164-28BA-4E7F-87CF-B4BD809220A8}" srcOrd="0" destOrd="0" presId="urn:microsoft.com/office/officeart/2005/8/layout/list1"/>
    <dgm:cxn modelId="{12B4CA7C-3BB6-4FD9-A090-3EE71D24C1DE}" srcId="{7272FCF1-B101-47D4-96A6-EF7320EAD2AA}" destId="{3BE81DBF-8275-4ECD-8474-8457F93EAC48}" srcOrd="0" destOrd="0" parTransId="{24AFBB6B-7680-413A-8813-053568191B22}" sibTransId="{5BA73D35-BB46-4EA8-9D88-A676AD96DFC2}"/>
    <dgm:cxn modelId="{A557658B-B181-416E-B036-F2EB4294C6DD}" type="presOf" srcId="{3B4DBAFB-4773-4B0D-AF62-F3110C286B6F}" destId="{D719B8F5-D753-4D72-AC11-31755D7C3546}" srcOrd="0" destOrd="0" presId="urn:microsoft.com/office/officeart/2005/8/layout/list1"/>
    <dgm:cxn modelId="{93B3A68B-B88A-484E-BE4B-FF2F581A3001}" type="presOf" srcId="{59A848E8-5E60-4C2D-967F-1B20EE6F1D57}" destId="{146B8A99-5BBD-4161-8058-4F8CE4A61E45}" srcOrd="1" destOrd="0" presId="urn:microsoft.com/office/officeart/2005/8/layout/list1"/>
    <dgm:cxn modelId="{3B13F293-166B-47E2-9348-3F1295B22A4F}" srcId="{0C9CCABC-0899-477E-B682-F50BA9BACD6C}" destId="{59A848E8-5E60-4C2D-967F-1B20EE6F1D57}" srcOrd="2" destOrd="0" parTransId="{49000BBD-AF27-4607-B565-288E74396836}" sibTransId="{DBE00A3E-1818-4451-AA38-46A086403933}"/>
    <dgm:cxn modelId="{0BC477A2-B1D3-49A7-BBF8-F9630B542E80}" type="presOf" srcId="{B59440C4-8FCA-4347-BF77-24F00133A43D}" destId="{4FB39970-3D8B-458F-BA39-553875D862EB}" srcOrd="0" destOrd="1" presId="urn:microsoft.com/office/officeart/2005/8/layout/list1"/>
    <dgm:cxn modelId="{EDB944B6-A820-473E-944B-EBD5B692E1C8}" type="presOf" srcId="{32338142-B550-409B-B4B8-E4BE2B732140}" destId="{4FB39970-3D8B-458F-BA39-553875D862EB}" srcOrd="0" destOrd="2" presId="urn:microsoft.com/office/officeart/2005/8/layout/list1"/>
    <dgm:cxn modelId="{350B0CC8-E163-47C2-AC78-F0D9159EB95A}" srcId="{3B4DBAFB-4773-4B0D-AF62-F3110C286B6F}" destId="{BFC60AE7-D465-45E9-83CB-B29192B7C26F}" srcOrd="1" destOrd="0" parTransId="{F0E0B7D4-BDAA-44DA-A619-7CF11AE15BBA}" sibTransId="{26F3DDB8-88EF-43C3-B4F8-18B00AB36783}"/>
    <dgm:cxn modelId="{802C02D2-8FBA-416F-954A-D5B5F69103AE}" srcId="{59A848E8-5E60-4C2D-967F-1B20EE6F1D57}" destId="{E9457F74-DDB6-4C17-B6C3-386D09B243D8}" srcOrd="0" destOrd="0" parTransId="{67768719-49EC-4927-8CCF-1B5BFFBC9B42}" sibTransId="{5FB85727-5CC2-42D3-A962-6CDF249D13B2}"/>
    <dgm:cxn modelId="{106113D5-AB4A-467A-9566-273A3D82F231}" type="presOf" srcId="{7272FCF1-B101-47D4-96A6-EF7320EAD2AA}" destId="{6B899A6C-6F54-4B53-922D-226A92230FE4}" srcOrd="1" destOrd="0" presId="urn:microsoft.com/office/officeart/2005/8/layout/list1"/>
    <dgm:cxn modelId="{1AF72FE6-3D50-475D-B5B0-BAC599EDC04B}" srcId="{0C9CCABC-0899-477E-B682-F50BA9BACD6C}" destId="{3B4DBAFB-4773-4B0D-AF62-F3110C286B6F}" srcOrd="0" destOrd="0" parTransId="{DFDD4B87-62D5-404E-9E6C-30DE5B6E5675}" sibTransId="{BE294136-ABF9-4FB5-9726-A8598FB9A103}"/>
    <dgm:cxn modelId="{42D5F0FF-5217-4163-9F63-B2589EB3AEE7}" srcId="{3B4DBAFB-4773-4B0D-AF62-F3110C286B6F}" destId="{8085F19F-799E-441C-B78F-3A1E4AF3D664}" srcOrd="0" destOrd="0" parTransId="{CD8D6B3F-68F5-4814-BF3B-09E3A8C2B642}" sibTransId="{D0E8ADA0-8196-4DED-BA17-E2895AE4CA32}"/>
    <dgm:cxn modelId="{037AA95C-42AF-4198-A1D8-916B3867FA90}" type="presParOf" srcId="{0CC52164-28BA-4E7F-87CF-B4BD809220A8}" destId="{063773AD-BD44-45BE-A96D-E5BE410DE449}" srcOrd="0" destOrd="0" presId="urn:microsoft.com/office/officeart/2005/8/layout/list1"/>
    <dgm:cxn modelId="{C7960EC0-2C8F-4F02-BE99-14FFA103D2A9}" type="presParOf" srcId="{063773AD-BD44-45BE-A96D-E5BE410DE449}" destId="{D719B8F5-D753-4D72-AC11-31755D7C3546}" srcOrd="0" destOrd="0" presId="urn:microsoft.com/office/officeart/2005/8/layout/list1"/>
    <dgm:cxn modelId="{589F49E6-5B71-4B80-95A3-A400336C7A8A}" type="presParOf" srcId="{063773AD-BD44-45BE-A96D-E5BE410DE449}" destId="{FC555CA9-6FF9-4AEC-9F12-7159F3E19615}" srcOrd="1" destOrd="0" presId="urn:microsoft.com/office/officeart/2005/8/layout/list1"/>
    <dgm:cxn modelId="{A1B51C0B-9B42-41B7-9918-367557FAE4F0}" type="presParOf" srcId="{0CC52164-28BA-4E7F-87CF-B4BD809220A8}" destId="{3CAA2F22-4F1C-434E-8946-23EA267C18E7}" srcOrd="1" destOrd="0" presId="urn:microsoft.com/office/officeart/2005/8/layout/list1"/>
    <dgm:cxn modelId="{34616717-7CE6-41A3-889D-A3B32AD7FC12}" type="presParOf" srcId="{0CC52164-28BA-4E7F-87CF-B4BD809220A8}" destId="{428EA3DD-F9D3-4894-BFCB-ACCC544F1013}" srcOrd="2" destOrd="0" presId="urn:microsoft.com/office/officeart/2005/8/layout/list1"/>
    <dgm:cxn modelId="{4E300628-E426-41E2-BB8C-80866AAA398B}" type="presParOf" srcId="{0CC52164-28BA-4E7F-87CF-B4BD809220A8}" destId="{2554A7F8-C017-47D6-AE7F-6E2766633F60}" srcOrd="3" destOrd="0" presId="urn:microsoft.com/office/officeart/2005/8/layout/list1"/>
    <dgm:cxn modelId="{4AB195DF-8989-4B8C-8E4B-46AF9CAAC375}" type="presParOf" srcId="{0CC52164-28BA-4E7F-87CF-B4BD809220A8}" destId="{0041CC7C-094B-4C69-848D-99A8519ECCE7}" srcOrd="4" destOrd="0" presId="urn:microsoft.com/office/officeart/2005/8/layout/list1"/>
    <dgm:cxn modelId="{155DFC8C-9E4D-4EE2-96E7-24AE0EA03BAF}" type="presParOf" srcId="{0041CC7C-094B-4C69-848D-99A8519ECCE7}" destId="{19E9C9BE-401D-4495-A5AB-C01BBA86C31C}" srcOrd="0" destOrd="0" presId="urn:microsoft.com/office/officeart/2005/8/layout/list1"/>
    <dgm:cxn modelId="{4CD34525-F26D-43A7-B0F6-631BCA0BB68A}" type="presParOf" srcId="{0041CC7C-094B-4C69-848D-99A8519ECCE7}" destId="{6B899A6C-6F54-4B53-922D-226A92230FE4}" srcOrd="1" destOrd="0" presId="urn:microsoft.com/office/officeart/2005/8/layout/list1"/>
    <dgm:cxn modelId="{024EE86F-9515-4E37-9489-60E9F4D44648}" type="presParOf" srcId="{0CC52164-28BA-4E7F-87CF-B4BD809220A8}" destId="{4FCF17D4-C77A-4555-9F0E-B38F49867E40}" srcOrd="5" destOrd="0" presId="urn:microsoft.com/office/officeart/2005/8/layout/list1"/>
    <dgm:cxn modelId="{F761D756-FD48-4132-89D8-DFDA517F25AB}" type="presParOf" srcId="{0CC52164-28BA-4E7F-87CF-B4BD809220A8}" destId="{4FB39970-3D8B-458F-BA39-553875D862EB}" srcOrd="6" destOrd="0" presId="urn:microsoft.com/office/officeart/2005/8/layout/list1"/>
    <dgm:cxn modelId="{15C5A5C3-5806-43F0-9497-4F40767AFC34}" type="presParOf" srcId="{0CC52164-28BA-4E7F-87CF-B4BD809220A8}" destId="{60A8D19F-EE33-425F-86D4-2412D0C96DA1}" srcOrd="7" destOrd="0" presId="urn:microsoft.com/office/officeart/2005/8/layout/list1"/>
    <dgm:cxn modelId="{D9384924-B235-4228-B27F-CCC6DFE017A3}" type="presParOf" srcId="{0CC52164-28BA-4E7F-87CF-B4BD809220A8}" destId="{7CBDA351-68D8-41AA-BFBC-D95EC6724F05}" srcOrd="8" destOrd="0" presId="urn:microsoft.com/office/officeart/2005/8/layout/list1"/>
    <dgm:cxn modelId="{6144EA6A-2553-49E1-BEE4-54897BEE4ED2}" type="presParOf" srcId="{7CBDA351-68D8-41AA-BFBC-D95EC6724F05}" destId="{659121A1-E24E-4C6E-BC61-2E302538DBA1}" srcOrd="0" destOrd="0" presId="urn:microsoft.com/office/officeart/2005/8/layout/list1"/>
    <dgm:cxn modelId="{A4C69FE4-9970-430E-93FA-E08C10EF8C6A}" type="presParOf" srcId="{7CBDA351-68D8-41AA-BFBC-D95EC6724F05}" destId="{146B8A99-5BBD-4161-8058-4F8CE4A61E45}" srcOrd="1" destOrd="0" presId="urn:microsoft.com/office/officeart/2005/8/layout/list1"/>
    <dgm:cxn modelId="{90015501-9C1A-436A-A1A3-04A5F9AA746B}" type="presParOf" srcId="{0CC52164-28BA-4E7F-87CF-B4BD809220A8}" destId="{795DCA66-D130-45C2-9BB5-7A825B3743E6}" srcOrd="9" destOrd="0" presId="urn:microsoft.com/office/officeart/2005/8/layout/list1"/>
    <dgm:cxn modelId="{B2EB49B4-B98D-4ECB-9787-8AD53C224DE4}" type="presParOf" srcId="{0CC52164-28BA-4E7F-87CF-B4BD809220A8}" destId="{D5D7E270-70D9-4297-BD94-849B99B083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A6897-DD51-4C64-BA6A-B0DD691BAC35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BD94061-B30B-4F44-8346-2A457B2FC906}">
      <dgm:prSet/>
      <dgm:spPr>
        <a:gradFill rotWithShape="0"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CourseArc</a:t>
          </a:r>
        </a:p>
      </dgm:t>
    </dgm:pt>
    <dgm:pt modelId="{FA7F31E0-7DC9-4D12-AE0E-5ECB182BCB48}" type="parTrans" cxnId="{EFAE9B5D-9E7A-409E-9B3D-F1D2A3EAEDA3}">
      <dgm:prSet/>
      <dgm:spPr/>
      <dgm:t>
        <a:bodyPr/>
        <a:lstStyle/>
        <a:p>
          <a:endParaRPr lang="en-US"/>
        </a:p>
      </dgm:t>
    </dgm:pt>
    <dgm:pt modelId="{0F0A050F-FA77-492C-97C9-F9AB9A0484DF}" type="sibTrans" cxnId="{EFAE9B5D-9E7A-409E-9B3D-F1D2A3EAEDA3}">
      <dgm:prSet/>
      <dgm:spPr/>
      <dgm:t>
        <a:bodyPr/>
        <a:lstStyle/>
        <a:p>
          <a:endParaRPr lang="en-US"/>
        </a:p>
      </dgm:t>
    </dgm:pt>
    <dgm:pt modelId="{4C1CA242-9CC7-4B8E-8A6C-03F299BE2CE9}">
      <dgm:prSet/>
      <dgm:spPr/>
      <dgm:t>
        <a:bodyPr/>
        <a:lstStyle/>
        <a:p>
          <a:r>
            <a:rPr lang="en-US" dirty="0"/>
            <a:t>Practice activities could reside in GH Classroom</a:t>
          </a:r>
        </a:p>
      </dgm:t>
    </dgm:pt>
    <dgm:pt modelId="{33137638-1EA5-4EC6-AA94-12C41D9F314B}" type="parTrans" cxnId="{D43D42D8-31AB-4203-B228-92CEC12603F8}">
      <dgm:prSet/>
      <dgm:spPr/>
      <dgm:t>
        <a:bodyPr/>
        <a:lstStyle/>
        <a:p>
          <a:endParaRPr lang="en-US"/>
        </a:p>
      </dgm:t>
    </dgm:pt>
    <dgm:pt modelId="{EE3774ED-C92E-4EDB-8E8B-42342115C7AD}" type="sibTrans" cxnId="{D43D42D8-31AB-4203-B228-92CEC12603F8}">
      <dgm:prSet/>
      <dgm:spPr/>
      <dgm:t>
        <a:bodyPr/>
        <a:lstStyle/>
        <a:p>
          <a:endParaRPr lang="en-US"/>
        </a:p>
      </dgm:t>
    </dgm:pt>
    <dgm:pt modelId="{CD0FFF8E-6FCA-4D14-B85A-17CBF316DBCF}">
      <dgm:prSet/>
      <dgm:spPr>
        <a:gradFill rotWithShape="0">
          <a:gsLst>
            <a:gs pos="0">
              <a:schemeClr val="accent2"/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GitHub Classroom</a:t>
          </a:r>
        </a:p>
      </dgm:t>
    </dgm:pt>
    <dgm:pt modelId="{204ACB15-D9FC-41A8-9B4A-9A35CD2DEB91}" type="parTrans" cxnId="{DDD26EE7-8E70-4EA7-BDE7-E05D24D94FFB}">
      <dgm:prSet/>
      <dgm:spPr/>
      <dgm:t>
        <a:bodyPr/>
        <a:lstStyle/>
        <a:p>
          <a:endParaRPr lang="en-US"/>
        </a:p>
      </dgm:t>
    </dgm:pt>
    <dgm:pt modelId="{22FEFDD5-18EF-4776-A3BD-3F070D5D9D1C}" type="sibTrans" cxnId="{DDD26EE7-8E70-4EA7-BDE7-E05D24D94FFB}">
      <dgm:prSet/>
      <dgm:spPr/>
      <dgm:t>
        <a:bodyPr/>
        <a:lstStyle/>
        <a:p>
          <a:endParaRPr lang="en-US"/>
        </a:p>
      </dgm:t>
    </dgm:pt>
    <dgm:pt modelId="{246F132A-609E-4D58-AC3E-CD47355F976E}">
      <dgm:prSet/>
      <dgm:spPr/>
      <dgm:t>
        <a:bodyPr/>
        <a:lstStyle/>
        <a:p>
          <a:r>
            <a:rPr lang="en-US" dirty="0"/>
            <a:t>Depending on setup, project directions can be stored in repo vs. CA. Changes to project directions would only affect new students.</a:t>
          </a:r>
        </a:p>
      </dgm:t>
    </dgm:pt>
    <dgm:pt modelId="{A10137FF-D56D-4A8E-A7F3-75C2516277C2}" type="parTrans" cxnId="{4B5111DE-71BB-43E0-BD00-1D4377E127CB}">
      <dgm:prSet/>
      <dgm:spPr/>
      <dgm:t>
        <a:bodyPr/>
        <a:lstStyle/>
        <a:p>
          <a:endParaRPr lang="en-US"/>
        </a:p>
      </dgm:t>
    </dgm:pt>
    <dgm:pt modelId="{340FE621-8103-42B4-BD1B-86A0CA002B6A}" type="sibTrans" cxnId="{4B5111DE-71BB-43E0-BD00-1D4377E127CB}">
      <dgm:prSet/>
      <dgm:spPr/>
      <dgm:t>
        <a:bodyPr/>
        <a:lstStyle/>
        <a:p>
          <a:endParaRPr lang="en-US"/>
        </a:p>
      </dgm:t>
    </dgm:pt>
    <dgm:pt modelId="{DE773EBB-27FB-4B31-B0FB-9AF18B06BF20}">
      <dgm:prSet/>
      <dgm:spPr>
        <a:gradFill rotWithShape="0"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RioLearn</a:t>
          </a:r>
        </a:p>
      </dgm:t>
    </dgm:pt>
    <dgm:pt modelId="{75B6A6FF-E86B-49F1-8412-A6F432E93964}" type="parTrans" cxnId="{B31F742B-64FC-4BB0-AB90-742B1FDA307D}">
      <dgm:prSet/>
      <dgm:spPr/>
      <dgm:t>
        <a:bodyPr/>
        <a:lstStyle/>
        <a:p>
          <a:endParaRPr lang="en-US"/>
        </a:p>
      </dgm:t>
    </dgm:pt>
    <dgm:pt modelId="{E4B0A1D0-9FFA-42D2-996B-83C5963B549B}" type="sibTrans" cxnId="{B31F742B-64FC-4BB0-AB90-742B1FDA307D}">
      <dgm:prSet/>
      <dgm:spPr/>
      <dgm:t>
        <a:bodyPr/>
        <a:lstStyle/>
        <a:p>
          <a:endParaRPr lang="en-US"/>
        </a:p>
      </dgm:t>
    </dgm:pt>
    <dgm:pt modelId="{9A1F9BD0-EBEF-406B-937D-12474965DAF5}">
      <dgm:prSet/>
      <dgm:spPr/>
      <dgm:t>
        <a:bodyPr/>
        <a:lstStyle/>
        <a:p>
          <a:r>
            <a:rPr lang="en-US" dirty="0"/>
            <a:t>Contains written content and how-</a:t>
          </a:r>
          <a:r>
            <a:rPr lang="en-US" dirty="0" err="1"/>
            <a:t>tos</a:t>
          </a:r>
          <a:r>
            <a:rPr lang="en-US" dirty="0"/>
            <a:t> for each lesson.</a:t>
          </a:r>
        </a:p>
      </dgm:t>
    </dgm:pt>
    <dgm:pt modelId="{5220693F-2FDF-4257-B910-4DBE81FCAA50}" type="parTrans" cxnId="{0CA0E3E1-D11B-4B57-AC90-D370CAC4D111}">
      <dgm:prSet/>
      <dgm:spPr/>
      <dgm:t>
        <a:bodyPr/>
        <a:lstStyle/>
        <a:p>
          <a:endParaRPr lang="en-US"/>
        </a:p>
      </dgm:t>
    </dgm:pt>
    <dgm:pt modelId="{677AC380-24B4-41A8-BAAA-F16D41B0D1D9}" type="sibTrans" cxnId="{0CA0E3E1-D11B-4B57-AC90-D370CAC4D111}">
      <dgm:prSet/>
      <dgm:spPr/>
      <dgm:t>
        <a:bodyPr/>
        <a:lstStyle/>
        <a:p>
          <a:endParaRPr lang="en-US"/>
        </a:p>
      </dgm:t>
    </dgm:pt>
    <dgm:pt modelId="{7780A323-AB2C-44B2-AD08-978824657351}">
      <dgm:prSet/>
      <dgm:spPr/>
      <dgm:t>
        <a:bodyPr/>
        <a:lstStyle/>
        <a:p>
          <a:r>
            <a:rPr lang="en-US" dirty="0"/>
            <a:t>Students complete their assignments and submit here.</a:t>
          </a:r>
        </a:p>
      </dgm:t>
    </dgm:pt>
    <dgm:pt modelId="{E43D2822-23CD-40AA-9E06-D2759628DC04}" type="parTrans" cxnId="{7F7D619B-EE9F-4994-A742-192F460A9F59}">
      <dgm:prSet/>
      <dgm:spPr/>
      <dgm:t>
        <a:bodyPr/>
        <a:lstStyle/>
        <a:p>
          <a:endParaRPr lang="en-US"/>
        </a:p>
      </dgm:t>
    </dgm:pt>
    <dgm:pt modelId="{E9FFFFB2-69E8-4B9A-9B2E-9051B7343FFF}" type="sibTrans" cxnId="{7F7D619B-EE9F-4994-A742-192F460A9F59}">
      <dgm:prSet/>
      <dgm:spPr/>
      <dgm:t>
        <a:bodyPr/>
        <a:lstStyle/>
        <a:p>
          <a:endParaRPr lang="en-US"/>
        </a:p>
      </dgm:t>
    </dgm:pt>
    <dgm:pt modelId="{39703654-2F64-4D3A-B693-FFCE2AB494D3}">
      <dgm:prSet/>
      <dgm:spPr/>
      <dgm:t>
        <a:bodyPr/>
        <a:lstStyle/>
        <a:p>
          <a:r>
            <a:rPr lang="en-US" dirty="0"/>
            <a:t>Still used for course announcements, roster, gradebook, messages*, etc.</a:t>
          </a:r>
        </a:p>
      </dgm:t>
    </dgm:pt>
    <dgm:pt modelId="{EF86358F-DE89-441C-AB75-4BB5A3598687}" type="parTrans" cxnId="{390A4EC2-6130-48C7-8A12-EFDC2154AB6A}">
      <dgm:prSet/>
      <dgm:spPr/>
      <dgm:t>
        <a:bodyPr/>
        <a:lstStyle/>
        <a:p>
          <a:endParaRPr lang="en-US"/>
        </a:p>
      </dgm:t>
    </dgm:pt>
    <dgm:pt modelId="{4BDFB4C1-B12A-47CF-9405-D0278085EF63}" type="sibTrans" cxnId="{390A4EC2-6130-48C7-8A12-EFDC2154AB6A}">
      <dgm:prSet/>
      <dgm:spPr/>
      <dgm:t>
        <a:bodyPr/>
        <a:lstStyle/>
        <a:p>
          <a:endParaRPr lang="en-US"/>
        </a:p>
      </dgm:t>
    </dgm:pt>
    <dgm:pt modelId="{C5D9D41B-9895-4E10-8B26-D4F4D4B4848A}">
      <dgm:prSet/>
      <dgm:spPr/>
      <dgm:t>
        <a:bodyPr/>
        <a:lstStyle/>
        <a:p>
          <a:r>
            <a:rPr lang="en-US" dirty="0"/>
            <a:t>Only assignment may be Syllabus Quiz.</a:t>
          </a:r>
        </a:p>
      </dgm:t>
    </dgm:pt>
    <dgm:pt modelId="{3F625BD1-468C-40CE-B6C3-F635F6594BAE}" type="parTrans" cxnId="{3F930D25-F160-4026-A347-8EB17BCD38DC}">
      <dgm:prSet/>
      <dgm:spPr/>
      <dgm:t>
        <a:bodyPr/>
        <a:lstStyle/>
        <a:p>
          <a:endParaRPr lang="en-US"/>
        </a:p>
      </dgm:t>
    </dgm:pt>
    <dgm:pt modelId="{5971C99F-F719-4510-B764-FEAE15535833}" type="sibTrans" cxnId="{3F930D25-F160-4026-A347-8EB17BCD38DC}">
      <dgm:prSet/>
      <dgm:spPr/>
      <dgm:t>
        <a:bodyPr/>
        <a:lstStyle/>
        <a:p>
          <a:endParaRPr lang="en-US"/>
        </a:p>
      </dgm:t>
    </dgm:pt>
    <dgm:pt modelId="{B24B073B-105D-40C2-B530-88E3CB7B57F4}" type="pres">
      <dgm:prSet presAssocID="{A87A6897-DD51-4C64-BA6A-B0DD691BAC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E1C9BE-9447-4AEF-A7E8-513EBF53F24C}" type="pres">
      <dgm:prSet presAssocID="{CBD94061-B30B-4F44-8346-2A457B2FC906}" presName="root" presStyleCnt="0"/>
      <dgm:spPr/>
    </dgm:pt>
    <dgm:pt modelId="{C8A84BD2-DC37-43C3-9B3B-FE839C20A0CD}" type="pres">
      <dgm:prSet presAssocID="{CBD94061-B30B-4F44-8346-2A457B2FC906}" presName="rootComposite" presStyleCnt="0"/>
      <dgm:spPr/>
    </dgm:pt>
    <dgm:pt modelId="{40483A5A-7D05-4D23-BC7F-897D51A04D13}" type="pres">
      <dgm:prSet presAssocID="{CBD94061-B30B-4F44-8346-2A457B2FC906}" presName="rootText" presStyleLbl="node1" presStyleIdx="0" presStyleCnt="3"/>
      <dgm:spPr/>
    </dgm:pt>
    <dgm:pt modelId="{F975DBBC-2B02-4DFB-87EC-F45A48A508CD}" type="pres">
      <dgm:prSet presAssocID="{CBD94061-B30B-4F44-8346-2A457B2FC906}" presName="rootConnector" presStyleLbl="node1" presStyleIdx="0" presStyleCnt="3"/>
      <dgm:spPr/>
    </dgm:pt>
    <dgm:pt modelId="{D6131D94-45F7-4067-9DFC-E72C152644CE}" type="pres">
      <dgm:prSet presAssocID="{CBD94061-B30B-4F44-8346-2A457B2FC906}" presName="childShape" presStyleCnt="0"/>
      <dgm:spPr/>
    </dgm:pt>
    <dgm:pt modelId="{04EB1D0C-BF26-4E56-8A25-4863498976DD}" type="pres">
      <dgm:prSet presAssocID="{5220693F-2FDF-4257-B910-4DBE81FCAA50}" presName="Name13" presStyleLbl="parChTrans1D2" presStyleIdx="0" presStyleCnt="6"/>
      <dgm:spPr/>
    </dgm:pt>
    <dgm:pt modelId="{F96FD240-7C31-4072-B76C-830322D1EFC7}" type="pres">
      <dgm:prSet presAssocID="{9A1F9BD0-EBEF-406B-937D-12474965DAF5}" presName="childText" presStyleLbl="bgAcc1" presStyleIdx="0" presStyleCnt="6">
        <dgm:presLayoutVars>
          <dgm:bulletEnabled val="1"/>
        </dgm:presLayoutVars>
      </dgm:prSet>
      <dgm:spPr/>
    </dgm:pt>
    <dgm:pt modelId="{A28637CB-02B9-4987-A61F-07B0C844AC74}" type="pres">
      <dgm:prSet presAssocID="{33137638-1EA5-4EC6-AA94-12C41D9F314B}" presName="Name13" presStyleLbl="parChTrans1D2" presStyleIdx="1" presStyleCnt="6"/>
      <dgm:spPr/>
    </dgm:pt>
    <dgm:pt modelId="{4D318678-B9F9-43C6-B50D-01EF8D936375}" type="pres">
      <dgm:prSet presAssocID="{4C1CA242-9CC7-4B8E-8A6C-03F299BE2CE9}" presName="childText" presStyleLbl="bgAcc1" presStyleIdx="1" presStyleCnt="6">
        <dgm:presLayoutVars>
          <dgm:bulletEnabled val="1"/>
        </dgm:presLayoutVars>
      </dgm:prSet>
      <dgm:spPr/>
    </dgm:pt>
    <dgm:pt modelId="{E6C7A7BA-CFD4-4104-AB0A-3AFCC405FB2D}" type="pres">
      <dgm:prSet presAssocID="{CD0FFF8E-6FCA-4D14-B85A-17CBF316DBCF}" presName="root" presStyleCnt="0"/>
      <dgm:spPr/>
    </dgm:pt>
    <dgm:pt modelId="{58D5B236-1508-4D96-997B-EA358F7BEF19}" type="pres">
      <dgm:prSet presAssocID="{CD0FFF8E-6FCA-4D14-B85A-17CBF316DBCF}" presName="rootComposite" presStyleCnt="0"/>
      <dgm:spPr/>
    </dgm:pt>
    <dgm:pt modelId="{0DE6C5B9-1FC2-43CC-B836-804027B79614}" type="pres">
      <dgm:prSet presAssocID="{CD0FFF8E-6FCA-4D14-B85A-17CBF316DBCF}" presName="rootText" presStyleLbl="node1" presStyleIdx="1" presStyleCnt="3"/>
      <dgm:spPr/>
    </dgm:pt>
    <dgm:pt modelId="{C3EE3375-A322-499F-8832-6B1B31F3337E}" type="pres">
      <dgm:prSet presAssocID="{CD0FFF8E-6FCA-4D14-B85A-17CBF316DBCF}" presName="rootConnector" presStyleLbl="node1" presStyleIdx="1" presStyleCnt="3"/>
      <dgm:spPr/>
    </dgm:pt>
    <dgm:pt modelId="{EF737353-AC3D-494F-AE17-418945C9CD62}" type="pres">
      <dgm:prSet presAssocID="{CD0FFF8E-6FCA-4D14-B85A-17CBF316DBCF}" presName="childShape" presStyleCnt="0"/>
      <dgm:spPr/>
    </dgm:pt>
    <dgm:pt modelId="{5ECACF1E-C798-4919-97A2-78A9FD5A8436}" type="pres">
      <dgm:prSet presAssocID="{E43D2822-23CD-40AA-9E06-D2759628DC04}" presName="Name13" presStyleLbl="parChTrans1D2" presStyleIdx="2" presStyleCnt="6"/>
      <dgm:spPr/>
    </dgm:pt>
    <dgm:pt modelId="{46CA5D75-022D-40F0-8919-7B228665DF7E}" type="pres">
      <dgm:prSet presAssocID="{7780A323-AB2C-44B2-AD08-978824657351}" presName="childText" presStyleLbl="bgAcc1" presStyleIdx="2" presStyleCnt="6">
        <dgm:presLayoutVars>
          <dgm:bulletEnabled val="1"/>
        </dgm:presLayoutVars>
      </dgm:prSet>
      <dgm:spPr/>
    </dgm:pt>
    <dgm:pt modelId="{DE57C616-33D6-4A54-9259-E7A813D78891}" type="pres">
      <dgm:prSet presAssocID="{A10137FF-D56D-4A8E-A7F3-75C2516277C2}" presName="Name13" presStyleLbl="parChTrans1D2" presStyleIdx="3" presStyleCnt="6"/>
      <dgm:spPr/>
    </dgm:pt>
    <dgm:pt modelId="{C06152D3-0800-4F1B-8A7E-58D2BD97B899}" type="pres">
      <dgm:prSet presAssocID="{246F132A-609E-4D58-AC3E-CD47355F976E}" presName="childText" presStyleLbl="bgAcc1" presStyleIdx="3" presStyleCnt="6">
        <dgm:presLayoutVars>
          <dgm:bulletEnabled val="1"/>
        </dgm:presLayoutVars>
      </dgm:prSet>
      <dgm:spPr/>
    </dgm:pt>
    <dgm:pt modelId="{32701E5A-15BF-4A31-A280-E1C4FE906C17}" type="pres">
      <dgm:prSet presAssocID="{DE773EBB-27FB-4B31-B0FB-9AF18B06BF20}" presName="root" presStyleCnt="0"/>
      <dgm:spPr/>
    </dgm:pt>
    <dgm:pt modelId="{E273D464-29F9-4E4B-BD32-CA8C388E20B1}" type="pres">
      <dgm:prSet presAssocID="{DE773EBB-27FB-4B31-B0FB-9AF18B06BF20}" presName="rootComposite" presStyleCnt="0"/>
      <dgm:spPr/>
    </dgm:pt>
    <dgm:pt modelId="{FE7A9878-3078-420F-949D-70EBFABFAAB0}" type="pres">
      <dgm:prSet presAssocID="{DE773EBB-27FB-4B31-B0FB-9AF18B06BF20}" presName="rootText" presStyleLbl="node1" presStyleIdx="2" presStyleCnt="3"/>
      <dgm:spPr/>
    </dgm:pt>
    <dgm:pt modelId="{09E39A03-EB94-4B65-8054-248D58994173}" type="pres">
      <dgm:prSet presAssocID="{DE773EBB-27FB-4B31-B0FB-9AF18B06BF20}" presName="rootConnector" presStyleLbl="node1" presStyleIdx="2" presStyleCnt="3"/>
      <dgm:spPr/>
    </dgm:pt>
    <dgm:pt modelId="{6F836765-7329-406D-B88A-29B382858EBD}" type="pres">
      <dgm:prSet presAssocID="{DE773EBB-27FB-4B31-B0FB-9AF18B06BF20}" presName="childShape" presStyleCnt="0"/>
      <dgm:spPr/>
    </dgm:pt>
    <dgm:pt modelId="{282039BD-CEA8-475C-A286-0C60AB7CA379}" type="pres">
      <dgm:prSet presAssocID="{EF86358F-DE89-441C-AB75-4BB5A3598687}" presName="Name13" presStyleLbl="parChTrans1D2" presStyleIdx="4" presStyleCnt="6"/>
      <dgm:spPr/>
    </dgm:pt>
    <dgm:pt modelId="{6CD9FD6A-C9CA-4ABC-8CCF-BB78E7CD44AA}" type="pres">
      <dgm:prSet presAssocID="{39703654-2F64-4D3A-B693-FFCE2AB494D3}" presName="childText" presStyleLbl="bgAcc1" presStyleIdx="4" presStyleCnt="6">
        <dgm:presLayoutVars>
          <dgm:bulletEnabled val="1"/>
        </dgm:presLayoutVars>
      </dgm:prSet>
      <dgm:spPr/>
    </dgm:pt>
    <dgm:pt modelId="{D9952F18-75B0-4CE1-ABEC-4C11384A8B4D}" type="pres">
      <dgm:prSet presAssocID="{3F625BD1-468C-40CE-B6C3-F635F6594BAE}" presName="Name13" presStyleLbl="parChTrans1D2" presStyleIdx="5" presStyleCnt="6"/>
      <dgm:spPr/>
    </dgm:pt>
    <dgm:pt modelId="{B607444D-783B-4884-92A1-83B59F4FB253}" type="pres">
      <dgm:prSet presAssocID="{C5D9D41B-9895-4E10-8B26-D4F4D4B4848A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2E0A807-0786-4D17-AE70-E26F90B0A8B2}" type="presOf" srcId="{A87A6897-DD51-4C64-BA6A-B0DD691BAC35}" destId="{B24B073B-105D-40C2-B530-88E3CB7B57F4}" srcOrd="0" destOrd="0" presId="urn:microsoft.com/office/officeart/2005/8/layout/hierarchy3"/>
    <dgm:cxn modelId="{FF53AC15-4EBA-414E-9BB0-1655ACD107C7}" type="presOf" srcId="{CBD94061-B30B-4F44-8346-2A457B2FC906}" destId="{F975DBBC-2B02-4DFB-87EC-F45A48A508CD}" srcOrd="1" destOrd="0" presId="urn:microsoft.com/office/officeart/2005/8/layout/hierarchy3"/>
    <dgm:cxn modelId="{3F930D25-F160-4026-A347-8EB17BCD38DC}" srcId="{DE773EBB-27FB-4B31-B0FB-9AF18B06BF20}" destId="{C5D9D41B-9895-4E10-8B26-D4F4D4B4848A}" srcOrd="1" destOrd="0" parTransId="{3F625BD1-468C-40CE-B6C3-F635F6594BAE}" sibTransId="{5971C99F-F719-4510-B764-FEAE15535833}"/>
    <dgm:cxn modelId="{B31F742B-64FC-4BB0-AB90-742B1FDA307D}" srcId="{A87A6897-DD51-4C64-BA6A-B0DD691BAC35}" destId="{DE773EBB-27FB-4B31-B0FB-9AF18B06BF20}" srcOrd="2" destOrd="0" parTransId="{75B6A6FF-E86B-49F1-8412-A6F432E93964}" sibTransId="{E4B0A1D0-9FFA-42D2-996B-83C5963B549B}"/>
    <dgm:cxn modelId="{7E5CCE2E-BFDA-44FC-8BFE-31D81737ACA2}" type="presOf" srcId="{A10137FF-D56D-4A8E-A7F3-75C2516277C2}" destId="{DE57C616-33D6-4A54-9259-E7A813D78891}" srcOrd="0" destOrd="0" presId="urn:microsoft.com/office/officeart/2005/8/layout/hierarchy3"/>
    <dgm:cxn modelId="{6C066134-0790-4212-AEB3-AB75EB87D9E6}" type="presOf" srcId="{5220693F-2FDF-4257-B910-4DBE81FCAA50}" destId="{04EB1D0C-BF26-4E56-8A25-4863498976DD}" srcOrd="0" destOrd="0" presId="urn:microsoft.com/office/officeart/2005/8/layout/hierarchy3"/>
    <dgm:cxn modelId="{EFAE9B5D-9E7A-409E-9B3D-F1D2A3EAEDA3}" srcId="{A87A6897-DD51-4C64-BA6A-B0DD691BAC35}" destId="{CBD94061-B30B-4F44-8346-2A457B2FC906}" srcOrd="0" destOrd="0" parTransId="{FA7F31E0-7DC9-4D12-AE0E-5ECB182BCB48}" sibTransId="{0F0A050F-FA77-492C-97C9-F9AB9A0484DF}"/>
    <dgm:cxn modelId="{D9FCAD5F-2B6C-4FB1-AAB1-25F0F5895260}" type="presOf" srcId="{3F625BD1-468C-40CE-B6C3-F635F6594BAE}" destId="{D9952F18-75B0-4CE1-ABEC-4C11384A8B4D}" srcOrd="0" destOrd="0" presId="urn:microsoft.com/office/officeart/2005/8/layout/hierarchy3"/>
    <dgm:cxn modelId="{EED82365-923C-4FDB-AE55-B18A37EE3085}" type="presOf" srcId="{CD0FFF8E-6FCA-4D14-B85A-17CBF316DBCF}" destId="{C3EE3375-A322-499F-8832-6B1B31F3337E}" srcOrd="1" destOrd="0" presId="urn:microsoft.com/office/officeart/2005/8/layout/hierarchy3"/>
    <dgm:cxn modelId="{E35E854F-DA74-4068-805D-6B72ECABB7C9}" type="presOf" srcId="{DE773EBB-27FB-4B31-B0FB-9AF18B06BF20}" destId="{09E39A03-EB94-4B65-8054-248D58994173}" srcOrd="1" destOrd="0" presId="urn:microsoft.com/office/officeart/2005/8/layout/hierarchy3"/>
    <dgm:cxn modelId="{F95A7E50-5259-44CF-9C3E-68AD40435D7E}" type="presOf" srcId="{C5D9D41B-9895-4E10-8B26-D4F4D4B4848A}" destId="{B607444D-783B-4884-92A1-83B59F4FB253}" srcOrd="0" destOrd="0" presId="urn:microsoft.com/office/officeart/2005/8/layout/hierarchy3"/>
    <dgm:cxn modelId="{E0F34676-60FB-4563-ADE4-573865D1084A}" type="presOf" srcId="{E43D2822-23CD-40AA-9E06-D2759628DC04}" destId="{5ECACF1E-C798-4919-97A2-78A9FD5A8436}" srcOrd="0" destOrd="0" presId="urn:microsoft.com/office/officeart/2005/8/layout/hierarchy3"/>
    <dgm:cxn modelId="{7F7D619B-EE9F-4994-A742-192F460A9F59}" srcId="{CD0FFF8E-6FCA-4D14-B85A-17CBF316DBCF}" destId="{7780A323-AB2C-44B2-AD08-978824657351}" srcOrd="0" destOrd="0" parTransId="{E43D2822-23CD-40AA-9E06-D2759628DC04}" sibTransId="{E9FFFFB2-69E8-4B9A-9B2E-9051B7343FFF}"/>
    <dgm:cxn modelId="{5616A2A0-C748-4F56-8D4F-2096E88A386D}" type="presOf" srcId="{DE773EBB-27FB-4B31-B0FB-9AF18B06BF20}" destId="{FE7A9878-3078-420F-949D-70EBFABFAAB0}" srcOrd="0" destOrd="0" presId="urn:microsoft.com/office/officeart/2005/8/layout/hierarchy3"/>
    <dgm:cxn modelId="{4D2A50A1-485A-4092-864F-749528782957}" type="presOf" srcId="{4C1CA242-9CC7-4B8E-8A6C-03F299BE2CE9}" destId="{4D318678-B9F9-43C6-B50D-01EF8D936375}" srcOrd="0" destOrd="0" presId="urn:microsoft.com/office/officeart/2005/8/layout/hierarchy3"/>
    <dgm:cxn modelId="{947331B3-0651-473E-B261-024DF6A9B8A3}" type="presOf" srcId="{EF86358F-DE89-441C-AB75-4BB5A3598687}" destId="{282039BD-CEA8-475C-A286-0C60AB7CA379}" srcOrd="0" destOrd="0" presId="urn:microsoft.com/office/officeart/2005/8/layout/hierarchy3"/>
    <dgm:cxn modelId="{913E79B6-660B-4C12-8A44-0606E5008F7C}" type="presOf" srcId="{33137638-1EA5-4EC6-AA94-12C41D9F314B}" destId="{A28637CB-02B9-4987-A61F-07B0C844AC74}" srcOrd="0" destOrd="0" presId="urn:microsoft.com/office/officeart/2005/8/layout/hierarchy3"/>
    <dgm:cxn modelId="{13265DC0-24A9-4EA7-83A0-02BCFD397AA0}" type="presOf" srcId="{39703654-2F64-4D3A-B693-FFCE2AB494D3}" destId="{6CD9FD6A-C9CA-4ABC-8CCF-BB78E7CD44AA}" srcOrd="0" destOrd="0" presId="urn:microsoft.com/office/officeart/2005/8/layout/hierarchy3"/>
    <dgm:cxn modelId="{2B7C6BC1-0AB7-47D9-AB9A-B9B8A302B082}" type="presOf" srcId="{9A1F9BD0-EBEF-406B-937D-12474965DAF5}" destId="{F96FD240-7C31-4072-B76C-830322D1EFC7}" srcOrd="0" destOrd="0" presId="urn:microsoft.com/office/officeart/2005/8/layout/hierarchy3"/>
    <dgm:cxn modelId="{390A4EC2-6130-48C7-8A12-EFDC2154AB6A}" srcId="{DE773EBB-27FB-4B31-B0FB-9AF18B06BF20}" destId="{39703654-2F64-4D3A-B693-FFCE2AB494D3}" srcOrd="0" destOrd="0" parTransId="{EF86358F-DE89-441C-AB75-4BB5A3598687}" sibTransId="{4BDFB4C1-B12A-47CF-9405-D0278085EF63}"/>
    <dgm:cxn modelId="{CF6631D8-FD9A-41D5-83C5-32AABC709374}" type="presOf" srcId="{CBD94061-B30B-4F44-8346-2A457B2FC906}" destId="{40483A5A-7D05-4D23-BC7F-897D51A04D13}" srcOrd="0" destOrd="0" presId="urn:microsoft.com/office/officeart/2005/8/layout/hierarchy3"/>
    <dgm:cxn modelId="{D43D42D8-31AB-4203-B228-92CEC12603F8}" srcId="{CBD94061-B30B-4F44-8346-2A457B2FC906}" destId="{4C1CA242-9CC7-4B8E-8A6C-03F299BE2CE9}" srcOrd="1" destOrd="0" parTransId="{33137638-1EA5-4EC6-AA94-12C41D9F314B}" sibTransId="{EE3774ED-C92E-4EDB-8E8B-42342115C7AD}"/>
    <dgm:cxn modelId="{53F638DA-CF1E-4AA5-9DA1-5B7C564E03E6}" type="presOf" srcId="{7780A323-AB2C-44B2-AD08-978824657351}" destId="{46CA5D75-022D-40F0-8919-7B228665DF7E}" srcOrd="0" destOrd="0" presId="urn:microsoft.com/office/officeart/2005/8/layout/hierarchy3"/>
    <dgm:cxn modelId="{4B5111DE-71BB-43E0-BD00-1D4377E127CB}" srcId="{CD0FFF8E-6FCA-4D14-B85A-17CBF316DBCF}" destId="{246F132A-609E-4D58-AC3E-CD47355F976E}" srcOrd="1" destOrd="0" parTransId="{A10137FF-D56D-4A8E-A7F3-75C2516277C2}" sibTransId="{340FE621-8103-42B4-BD1B-86A0CA002B6A}"/>
    <dgm:cxn modelId="{0CA0E3E1-D11B-4B57-AC90-D370CAC4D111}" srcId="{CBD94061-B30B-4F44-8346-2A457B2FC906}" destId="{9A1F9BD0-EBEF-406B-937D-12474965DAF5}" srcOrd="0" destOrd="0" parTransId="{5220693F-2FDF-4257-B910-4DBE81FCAA50}" sibTransId="{677AC380-24B4-41A8-BAAA-F16D41B0D1D9}"/>
    <dgm:cxn modelId="{B71B24E6-D3F3-4DFA-BF0B-A0AFA975D541}" type="presOf" srcId="{246F132A-609E-4D58-AC3E-CD47355F976E}" destId="{C06152D3-0800-4F1B-8A7E-58D2BD97B899}" srcOrd="0" destOrd="0" presId="urn:microsoft.com/office/officeart/2005/8/layout/hierarchy3"/>
    <dgm:cxn modelId="{DDD26EE7-8E70-4EA7-BDE7-E05D24D94FFB}" srcId="{A87A6897-DD51-4C64-BA6A-B0DD691BAC35}" destId="{CD0FFF8E-6FCA-4D14-B85A-17CBF316DBCF}" srcOrd="1" destOrd="0" parTransId="{204ACB15-D9FC-41A8-9B4A-9A35CD2DEB91}" sibTransId="{22FEFDD5-18EF-4776-A3BD-3F070D5D9D1C}"/>
    <dgm:cxn modelId="{D4AA97FF-C013-4B62-BFE1-E6076886DA8A}" type="presOf" srcId="{CD0FFF8E-6FCA-4D14-B85A-17CBF316DBCF}" destId="{0DE6C5B9-1FC2-43CC-B836-804027B79614}" srcOrd="0" destOrd="0" presId="urn:microsoft.com/office/officeart/2005/8/layout/hierarchy3"/>
    <dgm:cxn modelId="{C45B21AB-99F0-4571-868A-DC3167EB18CF}" type="presParOf" srcId="{B24B073B-105D-40C2-B530-88E3CB7B57F4}" destId="{C7E1C9BE-9447-4AEF-A7E8-513EBF53F24C}" srcOrd="0" destOrd="0" presId="urn:microsoft.com/office/officeart/2005/8/layout/hierarchy3"/>
    <dgm:cxn modelId="{B813BE8A-5142-45A9-B191-445EDC7B0F15}" type="presParOf" srcId="{C7E1C9BE-9447-4AEF-A7E8-513EBF53F24C}" destId="{C8A84BD2-DC37-43C3-9B3B-FE839C20A0CD}" srcOrd="0" destOrd="0" presId="urn:microsoft.com/office/officeart/2005/8/layout/hierarchy3"/>
    <dgm:cxn modelId="{B5186AD6-F9D3-43D7-A968-E88561A9C69D}" type="presParOf" srcId="{C8A84BD2-DC37-43C3-9B3B-FE839C20A0CD}" destId="{40483A5A-7D05-4D23-BC7F-897D51A04D13}" srcOrd="0" destOrd="0" presId="urn:microsoft.com/office/officeart/2005/8/layout/hierarchy3"/>
    <dgm:cxn modelId="{8CB7AD04-08D0-41C7-8F92-8B2700AC2F71}" type="presParOf" srcId="{C8A84BD2-DC37-43C3-9B3B-FE839C20A0CD}" destId="{F975DBBC-2B02-4DFB-87EC-F45A48A508CD}" srcOrd="1" destOrd="0" presId="urn:microsoft.com/office/officeart/2005/8/layout/hierarchy3"/>
    <dgm:cxn modelId="{B12D7B5D-12DE-4600-B5D1-E6A0E6856D28}" type="presParOf" srcId="{C7E1C9BE-9447-4AEF-A7E8-513EBF53F24C}" destId="{D6131D94-45F7-4067-9DFC-E72C152644CE}" srcOrd="1" destOrd="0" presId="urn:microsoft.com/office/officeart/2005/8/layout/hierarchy3"/>
    <dgm:cxn modelId="{F87BE36A-2DEB-439C-A3E2-607481881C63}" type="presParOf" srcId="{D6131D94-45F7-4067-9DFC-E72C152644CE}" destId="{04EB1D0C-BF26-4E56-8A25-4863498976DD}" srcOrd="0" destOrd="0" presId="urn:microsoft.com/office/officeart/2005/8/layout/hierarchy3"/>
    <dgm:cxn modelId="{BBA2E472-E48B-49D1-A256-741BF4A4DBF1}" type="presParOf" srcId="{D6131D94-45F7-4067-9DFC-E72C152644CE}" destId="{F96FD240-7C31-4072-B76C-830322D1EFC7}" srcOrd="1" destOrd="0" presId="urn:microsoft.com/office/officeart/2005/8/layout/hierarchy3"/>
    <dgm:cxn modelId="{35E447FB-3D90-404A-B0F5-0C06E9197C93}" type="presParOf" srcId="{D6131D94-45F7-4067-9DFC-E72C152644CE}" destId="{A28637CB-02B9-4987-A61F-07B0C844AC74}" srcOrd="2" destOrd="0" presId="urn:microsoft.com/office/officeart/2005/8/layout/hierarchy3"/>
    <dgm:cxn modelId="{FD088F98-D5F4-40EE-A38E-630CDC034263}" type="presParOf" srcId="{D6131D94-45F7-4067-9DFC-E72C152644CE}" destId="{4D318678-B9F9-43C6-B50D-01EF8D936375}" srcOrd="3" destOrd="0" presId="urn:microsoft.com/office/officeart/2005/8/layout/hierarchy3"/>
    <dgm:cxn modelId="{935B1976-AB62-40B5-9E75-4EAC463FDD90}" type="presParOf" srcId="{B24B073B-105D-40C2-B530-88E3CB7B57F4}" destId="{E6C7A7BA-CFD4-4104-AB0A-3AFCC405FB2D}" srcOrd="1" destOrd="0" presId="urn:microsoft.com/office/officeart/2005/8/layout/hierarchy3"/>
    <dgm:cxn modelId="{88FBE2D8-CA86-47E7-BD79-6D5D39827B46}" type="presParOf" srcId="{E6C7A7BA-CFD4-4104-AB0A-3AFCC405FB2D}" destId="{58D5B236-1508-4D96-997B-EA358F7BEF19}" srcOrd="0" destOrd="0" presId="urn:microsoft.com/office/officeart/2005/8/layout/hierarchy3"/>
    <dgm:cxn modelId="{8A8647D4-3BB4-4947-B2D0-5060E88F4E47}" type="presParOf" srcId="{58D5B236-1508-4D96-997B-EA358F7BEF19}" destId="{0DE6C5B9-1FC2-43CC-B836-804027B79614}" srcOrd="0" destOrd="0" presId="urn:microsoft.com/office/officeart/2005/8/layout/hierarchy3"/>
    <dgm:cxn modelId="{13F50849-A0E8-454D-BE62-7F41F0C090EA}" type="presParOf" srcId="{58D5B236-1508-4D96-997B-EA358F7BEF19}" destId="{C3EE3375-A322-499F-8832-6B1B31F3337E}" srcOrd="1" destOrd="0" presId="urn:microsoft.com/office/officeart/2005/8/layout/hierarchy3"/>
    <dgm:cxn modelId="{8C4FECD5-9D7B-4911-A8ED-980CB75C4F03}" type="presParOf" srcId="{E6C7A7BA-CFD4-4104-AB0A-3AFCC405FB2D}" destId="{EF737353-AC3D-494F-AE17-418945C9CD62}" srcOrd="1" destOrd="0" presId="urn:microsoft.com/office/officeart/2005/8/layout/hierarchy3"/>
    <dgm:cxn modelId="{C58FD48A-419B-4847-AB65-DCC40354D000}" type="presParOf" srcId="{EF737353-AC3D-494F-AE17-418945C9CD62}" destId="{5ECACF1E-C798-4919-97A2-78A9FD5A8436}" srcOrd="0" destOrd="0" presId="urn:microsoft.com/office/officeart/2005/8/layout/hierarchy3"/>
    <dgm:cxn modelId="{F1B53662-44C0-4DFC-A369-281F1C92F883}" type="presParOf" srcId="{EF737353-AC3D-494F-AE17-418945C9CD62}" destId="{46CA5D75-022D-40F0-8919-7B228665DF7E}" srcOrd="1" destOrd="0" presId="urn:microsoft.com/office/officeart/2005/8/layout/hierarchy3"/>
    <dgm:cxn modelId="{FC996D29-95B2-4328-981C-CC5B8907EEE0}" type="presParOf" srcId="{EF737353-AC3D-494F-AE17-418945C9CD62}" destId="{DE57C616-33D6-4A54-9259-E7A813D78891}" srcOrd="2" destOrd="0" presId="urn:microsoft.com/office/officeart/2005/8/layout/hierarchy3"/>
    <dgm:cxn modelId="{0DC8BBEA-ADA8-4030-8B98-A04225503487}" type="presParOf" srcId="{EF737353-AC3D-494F-AE17-418945C9CD62}" destId="{C06152D3-0800-4F1B-8A7E-58D2BD97B899}" srcOrd="3" destOrd="0" presId="urn:microsoft.com/office/officeart/2005/8/layout/hierarchy3"/>
    <dgm:cxn modelId="{0CEC8364-91D9-4BFE-8A73-3F2BF429BFAF}" type="presParOf" srcId="{B24B073B-105D-40C2-B530-88E3CB7B57F4}" destId="{32701E5A-15BF-4A31-A280-E1C4FE906C17}" srcOrd="2" destOrd="0" presId="urn:microsoft.com/office/officeart/2005/8/layout/hierarchy3"/>
    <dgm:cxn modelId="{AB2A0E28-B04A-4053-B1AF-6BB9F44EC3A0}" type="presParOf" srcId="{32701E5A-15BF-4A31-A280-E1C4FE906C17}" destId="{E273D464-29F9-4E4B-BD32-CA8C388E20B1}" srcOrd="0" destOrd="0" presId="urn:microsoft.com/office/officeart/2005/8/layout/hierarchy3"/>
    <dgm:cxn modelId="{17CE9557-646E-4B43-AF0E-ECC1CB1C95A8}" type="presParOf" srcId="{E273D464-29F9-4E4B-BD32-CA8C388E20B1}" destId="{FE7A9878-3078-420F-949D-70EBFABFAAB0}" srcOrd="0" destOrd="0" presId="urn:microsoft.com/office/officeart/2005/8/layout/hierarchy3"/>
    <dgm:cxn modelId="{A2F5E25E-530F-486D-A36C-1A8C5159BD05}" type="presParOf" srcId="{E273D464-29F9-4E4B-BD32-CA8C388E20B1}" destId="{09E39A03-EB94-4B65-8054-248D58994173}" srcOrd="1" destOrd="0" presId="urn:microsoft.com/office/officeart/2005/8/layout/hierarchy3"/>
    <dgm:cxn modelId="{EE4D51DB-BA76-4D12-AD33-D74492B753BD}" type="presParOf" srcId="{32701E5A-15BF-4A31-A280-E1C4FE906C17}" destId="{6F836765-7329-406D-B88A-29B382858EBD}" srcOrd="1" destOrd="0" presId="urn:microsoft.com/office/officeart/2005/8/layout/hierarchy3"/>
    <dgm:cxn modelId="{6609E49D-2B34-4CD2-9C66-355EA7A99A34}" type="presParOf" srcId="{6F836765-7329-406D-B88A-29B382858EBD}" destId="{282039BD-CEA8-475C-A286-0C60AB7CA379}" srcOrd="0" destOrd="0" presId="urn:microsoft.com/office/officeart/2005/8/layout/hierarchy3"/>
    <dgm:cxn modelId="{51D5CD48-FAA7-4F09-AD36-0963CFF1C47B}" type="presParOf" srcId="{6F836765-7329-406D-B88A-29B382858EBD}" destId="{6CD9FD6A-C9CA-4ABC-8CCF-BB78E7CD44AA}" srcOrd="1" destOrd="0" presId="urn:microsoft.com/office/officeart/2005/8/layout/hierarchy3"/>
    <dgm:cxn modelId="{6501F2FE-D58E-4006-B262-D690842635B6}" type="presParOf" srcId="{6F836765-7329-406D-B88A-29B382858EBD}" destId="{D9952F18-75B0-4CE1-ABEC-4C11384A8B4D}" srcOrd="2" destOrd="0" presId="urn:microsoft.com/office/officeart/2005/8/layout/hierarchy3"/>
    <dgm:cxn modelId="{D0C46365-7FB8-4E99-B6D4-12B83603D12A}" type="presParOf" srcId="{6F836765-7329-406D-B88A-29B382858EBD}" destId="{B607444D-783B-4884-92A1-83B59F4FB25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5181E-B999-4C89-A7B8-05A1350A49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F27A21-0736-483A-884F-6FE9FEA9627E}">
      <dgm:prSet/>
      <dgm:spPr/>
      <dgm:t>
        <a:bodyPr/>
        <a:lstStyle/>
        <a:p>
          <a:r>
            <a:rPr lang="en-US" b="1" dirty="0"/>
            <a:t>Department Org </a:t>
          </a:r>
          <a:r>
            <a:rPr lang="en-US" dirty="0"/>
            <a:t>– contains assignment starter code; private so only dept., CP staff, adjuncts can see it. </a:t>
          </a:r>
        </a:p>
      </dgm:t>
    </dgm:pt>
    <dgm:pt modelId="{75A78726-87D9-49CF-83E9-3FC41B4B11B7}" type="parTrans" cxnId="{5AFF6002-7933-4087-8919-E5B1189751A9}">
      <dgm:prSet/>
      <dgm:spPr/>
      <dgm:t>
        <a:bodyPr/>
        <a:lstStyle/>
        <a:p>
          <a:endParaRPr lang="en-US"/>
        </a:p>
      </dgm:t>
    </dgm:pt>
    <dgm:pt modelId="{14BE8E6C-4E6F-407C-90E9-04C2F9994F54}" type="sibTrans" cxnId="{5AFF6002-7933-4087-8919-E5B1189751A9}">
      <dgm:prSet/>
      <dgm:spPr/>
      <dgm:t>
        <a:bodyPr/>
        <a:lstStyle/>
        <a:p>
          <a:endParaRPr lang="en-US"/>
        </a:p>
      </dgm:t>
    </dgm:pt>
    <dgm:pt modelId="{41EA2A4E-92D7-4D52-B7DE-938A2373D236}">
      <dgm:prSet/>
      <dgm:spPr/>
      <dgm:t>
        <a:bodyPr/>
        <a:lstStyle/>
        <a:p>
          <a:r>
            <a:rPr lang="en-US" b="1" dirty="0"/>
            <a:t>Student Org(s) </a:t>
          </a:r>
          <a:r>
            <a:rPr lang="en-US" dirty="0"/>
            <a:t>– All Classroom repos for students are stored in a main org. </a:t>
          </a:r>
        </a:p>
      </dgm:t>
    </dgm:pt>
    <dgm:pt modelId="{5523640D-E466-4EC0-B20B-4604C7AA4982}" type="parTrans" cxnId="{308E7FE4-E050-4C27-8BD7-0AC312BDA4BC}">
      <dgm:prSet/>
      <dgm:spPr/>
      <dgm:t>
        <a:bodyPr/>
        <a:lstStyle/>
        <a:p>
          <a:endParaRPr lang="en-US"/>
        </a:p>
      </dgm:t>
    </dgm:pt>
    <dgm:pt modelId="{14BCD7CE-CB50-45F7-839B-878F93A85C70}" type="sibTrans" cxnId="{308E7FE4-E050-4C27-8BD7-0AC312BDA4BC}">
      <dgm:prSet/>
      <dgm:spPr/>
      <dgm:t>
        <a:bodyPr/>
        <a:lstStyle/>
        <a:p>
          <a:endParaRPr lang="en-US"/>
        </a:p>
      </dgm:t>
    </dgm:pt>
    <dgm:pt modelId="{8471A039-2AB7-4413-90DB-63B2B33ED5E4}">
      <dgm:prSet/>
      <dgm:spPr/>
      <dgm:t>
        <a:bodyPr/>
        <a:lstStyle/>
        <a:p>
          <a:r>
            <a:rPr lang="en-US" b="1" dirty="0"/>
            <a:t>GitHub Accounts </a:t>
          </a:r>
          <a:r>
            <a:rPr lang="en-US" dirty="0"/>
            <a:t>– For adjuncts, dept. admin, students.</a:t>
          </a:r>
        </a:p>
      </dgm:t>
    </dgm:pt>
    <dgm:pt modelId="{1C0DAD15-C940-4A56-8406-C41286338A38}" type="parTrans" cxnId="{F33A26E8-F7F4-43EC-AD0A-8222A7452D13}">
      <dgm:prSet/>
      <dgm:spPr/>
      <dgm:t>
        <a:bodyPr/>
        <a:lstStyle/>
        <a:p>
          <a:endParaRPr lang="en-US"/>
        </a:p>
      </dgm:t>
    </dgm:pt>
    <dgm:pt modelId="{F23CE643-1DF3-4C9E-A5C3-E5A74BBF2334}" type="sibTrans" cxnId="{F33A26E8-F7F4-43EC-AD0A-8222A7452D13}">
      <dgm:prSet/>
      <dgm:spPr/>
      <dgm:t>
        <a:bodyPr/>
        <a:lstStyle/>
        <a:p>
          <a:endParaRPr lang="en-US"/>
        </a:p>
      </dgm:t>
    </dgm:pt>
    <dgm:pt modelId="{1C6777FE-7399-4EAE-A68E-61CFB882A35D}">
      <dgm:prSet/>
      <dgm:spPr/>
      <dgm:t>
        <a:bodyPr/>
        <a:lstStyle/>
        <a:p>
          <a:r>
            <a:rPr lang="en-US" b="1" dirty="0"/>
            <a:t>LTI setup</a:t>
          </a:r>
          <a:r>
            <a:rPr lang="en-US" b="0" dirty="0"/>
            <a:t> - T</a:t>
          </a:r>
          <a:r>
            <a:rPr lang="en-US" dirty="0"/>
            <a:t>o allow instructors to sync roster.</a:t>
          </a:r>
        </a:p>
      </dgm:t>
    </dgm:pt>
    <dgm:pt modelId="{0A8129AF-3475-4B93-A49E-2E35C0C7DAD1}" type="parTrans" cxnId="{7094A200-BA03-4B78-945E-92F3E7F1200F}">
      <dgm:prSet/>
      <dgm:spPr/>
      <dgm:t>
        <a:bodyPr/>
        <a:lstStyle/>
        <a:p>
          <a:endParaRPr lang="en-US"/>
        </a:p>
      </dgm:t>
    </dgm:pt>
    <dgm:pt modelId="{E6891736-2D79-4286-A256-80FFA13560E8}" type="sibTrans" cxnId="{7094A200-BA03-4B78-945E-92F3E7F1200F}">
      <dgm:prSet/>
      <dgm:spPr/>
      <dgm:t>
        <a:bodyPr/>
        <a:lstStyle/>
        <a:p>
          <a:endParaRPr lang="en-US"/>
        </a:p>
      </dgm:t>
    </dgm:pt>
    <dgm:pt modelId="{00B173A1-FBC3-4DC9-B95E-544D93A6281B}" type="pres">
      <dgm:prSet presAssocID="{6D65181E-B999-4C89-A7B8-05A1350A4907}" presName="root" presStyleCnt="0">
        <dgm:presLayoutVars>
          <dgm:dir/>
          <dgm:resizeHandles val="exact"/>
        </dgm:presLayoutVars>
      </dgm:prSet>
      <dgm:spPr/>
    </dgm:pt>
    <dgm:pt modelId="{FF01E43E-AB9F-4208-9B81-60AEF4FC7871}" type="pres">
      <dgm:prSet presAssocID="{6D65181E-B999-4C89-A7B8-05A1350A4907}" presName="container" presStyleCnt="0">
        <dgm:presLayoutVars>
          <dgm:dir/>
          <dgm:resizeHandles val="exact"/>
        </dgm:presLayoutVars>
      </dgm:prSet>
      <dgm:spPr/>
    </dgm:pt>
    <dgm:pt modelId="{1F82FAD7-DAAD-48F4-A4D5-152C6F81EB41}" type="pres">
      <dgm:prSet presAssocID="{97F27A21-0736-483A-884F-6FE9FEA9627E}" presName="compNode" presStyleCnt="0"/>
      <dgm:spPr/>
    </dgm:pt>
    <dgm:pt modelId="{D5B13D3C-4057-4F40-A3A5-459B17CBD5C6}" type="pres">
      <dgm:prSet presAssocID="{97F27A21-0736-483A-884F-6FE9FEA9627E}" presName="iconBgRect" presStyleLbl="bgShp" presStyleIdx="0" presStyleCnt="4"/>
      <dgm:spPr/>
    </dgm:pt>
    <dgm:pt modelId="{C4AE1E4B-B61E-4FF9-9D26-558CE98A0D76}" type="pres">
      <dgm:prSet presAssocID="{97F27A21-0736-483A-884F-6FE9FEA962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F9FE86-2898-4555-8587-B996E3C3CE2B}" type="pres">
      <dgm:prSet presAssocID="{97F27A21-0736-483A-884F-6FE9FEA9627E}" presName="spaceRect" presStyleCnt="0"/>
      <dgm:spPr/>
    </dgm:pt>
    <dgm:pt modelId="{F9E7F160-535B-4C77-A820-8C2133C0D3E8}" type="pres">
      <dgm:prSet presAssocID="{97F27A21-0736-483A-884F-6FE9FEA9627E}" presName="textRect" presStyleLbl="revTx" presStyleIdx="0" presStyleCnt="4">
        <dgm:presLayoutVars>
          <dgm:chMax val="1"/>
          <dgm:chPref val="1"/>
        </dgm:presLayoutVars>
      </dgm:prSet>
      <dgm:spPr/>
    </dgm:pt>
    <dgm:pt modelId="{1792589B-C3D3-43B8-ADEB-F768766E6FE8}" type="pres">
      <dgm:prSet presAssocID="{14BE8E6C-4E6F-407C-90E9-04C2F9994F54}" presName="sibTrans" presStyleLbl="sibTrans2D1" presStyleIdx="0" presStyleCnt="0"/>
      <dgm:spPr/>
    </dgm:pt>
    <dgm:pt modelId="{AA1A8FCE-9823-49FC-BE6F-7BF17C683E91}" type="pres">
      <dgm:prSet presAssocID="{41EA2A4E-92D7-4D52-B7DE-938A2373D236}" presName="compNode" presStyleCnt="0"/>
      <dgm:spPr/>
    </dgm:pt>
    <dgm:pt modelId="{11C432F6-147B-475B-9DBD-AD8EDDB2524A}" type="pres">
      <dgm:prSet presAssocID="{41EA2A4E-92D7-4D52-B7DE-938A2373D236}" presName="iconBgRect" presStyleLbl="bgShp" presStyleIdx="1" presStyleCnt="4"/>
      <dgm:spPr/>
    </dgm:pt>
    <dgm:pt modelId="{30AFD029-2A37-4301-B554-F18C151D4944}" type="pres">
      <dgm:prSet presAssocID="{41EA2A4E-92D7-4D52-B7DE-938A2373D2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0540FC3-2755-4538-B78A-ECF3CA57B180}" type="pres">
      <dgm:prSet presAssocID="{41EA2A4E-92D7-4D52-B7DE-938A2373D236}" presName="spaceRect" presStyleCnt="0"/>
      <dgm:spPr/>
    </dgm:pt>
    <dgm:pt modelId="{FE9E285B-A729-442F-B78F-C059FCCCE696}" type="pres">
      <dgm:prSet presAssocID="{41EA2A4E-92D7-4D52-B7DE-938A2373D236}" presName="textRect" presStyleLbl="revTx" presStyleIdx="1" presStyleCnt="4">
        <dgm:presLayoutVars>
          <dgm:chMax val="1"/>
          <dgm:chPref val="1"/>
        </dgm:presLayoutVars>
      </dgm:prSet>
      <dgm:spPr/>
    </dgm:pt>
    <dgm:pt modelId="{BFF8763A-AA02-4561-99EE-D7549DBD75B9}" type="pres">
      <dgm:prSet presAssocID="{14BCD7CE-CB50-45F7-839B-878F93A85C70}" presName="sibTrans" presStyleLbl="sibTrans2D1" presStyleIdx="0" presStyleCnt="0"/>
      <dgm:spPr/>
    </dgm:pt>
    <dgm:pt modelId="{66B74C11-E14A-406B-8C1F-8F549607CB84}" type="pres">
      <dgm:prSet presAssocID="{8471A039-2AB7-4413-90DB-63B2B33ED5E4}" presName="compNode" presStyleCnt="0"/>
      <dgm:spPr/>
    </dgm:pt>
    <dgm:pt modelId="{28ED0655-CDC0-4DA7-A488-5BFBB278C598}" type="pres">
      <dgm:prSet presAssocID="{8471A039-2AB7-4413-90DB-63B2B33ED5E4}" presName="iconBgRect" presStyleLbl="bgShp" presStyleIdx="2" presStyleCnt="4"/>
      <dgm:spPr/>
    </dgm:pt>
    <dgm:pt modelId="{02D80BB4-E09C-44E0-807B-B00941AFF3C7}" type="pres">
      <dgm:prSet presAssocID="{8471A039-2AB7-4413-90DB-63B2B33ED5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82BB5F0D-1658-48D2-A43C-27CFB70B2FD8}" type="pres">
      <dgm:prSet presAssocID="{8471A039-2AB7-4413-90DB-63B2B33ED5E4}" presName="spaceRect" presStyleCnt="0"/>
      <dgm:spPr/>
    </dgm:pt>
    <dgm:pt modelId="{9FDCFF77-6DC7-4472-8416-02D708845104}" type="pres">
      <dgm:prSet presAssocID="{8471A039-2AB7-4413-90DB-63B2B33ED5E4}" presName="textRect" presStyleLbl="revTx" presStyleIdx="2" presStyleCnt="4">
        <dgm:presLayoutVars>
          <dgm:chMax val="1"/>
          <dgm:chPref val="1"/>
        </dgm:presLayoutVars>
      </dgm:prSet>
      <dgm:spPr/>
    </dgm:pt>
    <dgm:pt modelId="{A53698AB-AE1C-408E-8749-BB3EBAFF41D8}" type="pres">
      <dgm:prSet presAssocID="{F23CE643-1DF3-4C9E-A5C3-E5A74BBF2334}" presName="sibTrans" presStyleLbl="sibTrans2D1" presStyleIdx="0" presStyleCnt="0"/>
      <dgm:spPr/>
    </dgm:pt>
    <dgm:pt modelId="{EFBE1764-FE65-4E6A-A998-1238D7844C97}" type="pres">
      <dgm:prSet presAssocID="{1C6777FE-7399-4EAE-A68E-61CFB882A35D}" presName="compNode" presStyleCnt="0"/>
      <dgm:spPr/>
    </dgm:pt>
    <dgm:pt modelId="{AFCC971E-A316-4A7D-A7F4-31857DC9D5CE}" type="pres">
      <dgm:prSet presAssocID="{1C6777FE-7399-4EAE-A68E-61CFB882A35D}" presName="iconBgRect" presStyleLbl="bgShp" presStyleIdx="3" presStyleCnt="4"/>
      <dgm:spPr/>
    </dgm:pt>
    <dgm:pt modelId="{CD381E50-788A-4A8D-819C-56C5250AD862}" type="pres">
      <dgm:prSet presAssocID="{1C6777FE-7399-4EAE-A68E-61CFB882A3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A29CE4B-92D9-4B9E-AC4C-94B7FE3DAF0A}" type="pres">
      <dgm:prSet presAssocID="{1C6777FE-7399-4EAE-A68E-61CFB882A35D}" presName="spaceRect" presStyleCnt="0"/>
      <dgm:spPr/>
    </dgm:pt>
    <dgm:pt modelId="{CD1A125A-A5B9-4369-A32E-52A928522E5B}" type="pres">
      <dgm:prSet presAssocID="{1C6777FE-7399-4EAE-A68E-61CFB882A3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94A200-BA03-4B78-945E-92F3E7F1200F}" srcId="{6D65181E-B999-4C89-A7B8-05A1350A4907}" destId="{1C6777FE-7399-4EAE-A68E-61CFB882A35D}" srcOrd="3" destOrd="0" parTransId="{0A8129AF-3475-4B93-A49E-2E35C0C7DAD1}" sibTransId="{E6891736-2D79-4286-A256-80FFA13560E8}"/>
    <dgm:cxn modelId="{5AFF6002-7933-4087-8919-E5B1189751A9}" srcId="{6D65181E-B999-4C89-A7B8-05A1350A4907}" destId="{97F27A21-0736-483A-884F-6FE9FEA9627E}" srcOrd="0" destOrd="0" parTransId="{75A78726-87D9-49CF-83E9-3FC41B4B11B7}" sibTransId="{14BE8E6C-4E6F-407C-90E9-04C2F9994F54}"/>
    <dgm:cxn modelId="{8035BF23-88B9-47C6-8E78-F6A70746100F}" type="presOf" srcId="{6D65181E-B999-4C89-A7B8-05A1350A4907}" destId="{00B173A1-FBC3-4DC9-B95E-544D93A6281B}" srcOrd="0" destOrd="0" presId="urn:microsoft.com/office/officeart/2018/2/layout/IconCircleList"/>
    <dgm:cxn modelId="{3C220931-788E-4A73-9FC1-E025D303D4F7}" type="presOf" srcId="{1C6777FE-7399-4EAE-A68E-61CFB882A35D}" destId="{CD1A125A-A5B9-4369-A32E-52A928522E5B}" srcOrd="0" destOrd="0" presId="urn:microsoft.com/office/officeart/2018/2/layout/IconCircleList"/>
    <dgm:cxn modelId="{21EC0236-E4B7-4866-9C70-E57593100954}" type="presOf" srcId="{14BE8E6C-4E6F-407C-90E9-04C2F9994F54}" destId="{1792589B-C3D3-43B8-ADEB-F768766E6FE8}" srcOrd="0" destOrd="0" presId="urn:microsoft.com/office/officeart/2018/2/layout/IconCircleList"/>
    <dgm:cxn modelId="{1F41AE3E-989C-433B-898B-A302ED706B2B}" type="presOf" srcId="{97F27A21-0736-483A-884F-6FE9FEA9627E}" destId="{F9E7F160-535B-4C77-A820-8C2133C0D3E8}" srcOrd="0" destOrd="0" presId="urn:microsoft.com/office/officeart/2018/2/layout/IconCircleList"/>
    <dgm:cxn modelId="{E249CC6C-07AD-4AB4-A5AC-90E29DF0AB59}" type="presOf" srcId="{8471A039-2AB7-4413-90DB-63B2B33ED5E4}" destId="{9FDCFF77-6DC7-4472-8416-02D708845104}" srcOrd="0" destOrd="0" presId="urn:microsoft.com/office/officeart/2018/2/layout/IconCircleList"/>
    <dgm:cxn modelId="{F1433B6E-8497-4196-B565-26385CDC96F1}" type="presOf" srcId="{41EA2A4E-92D7-4D52-B7DE-938A2373D236}" destId="{FE9E285B-A729-442F-B78F-C059FCCCE696}" srcOrd="0" destOrd="0" presId="urn:microsoft.com/office/officeart/2018/2/layout/IconCircleList"/>
    <dgm:cxn modelId="{B43D63D1-C177-4115-8F72-EB6E71FE70FC}" type="presOf" srcId="{F23CE643-1DF3-4C9E-A5C3-E5A74BBF2334}" destId="{A53698AB-AE1C-408E-8749-BB3EBAFF41D8}" srcOrd="0" destOrd="0" presId="urn:microsoft.com/office/officeart/2018/2/layout/IconCircleList"/>
    <dgm:cxn modelId="{308E7FE4-E050-4C27-8BD7-0AC312BDA4BC}" srcId="{6D65181E-B999-4C89-A7B8-05A1350A4907}" destId="{41EA2A4E-92D7-4D52-B7DE-938A2373D236}" srcOrd="1" destOrd="0" parTransId="{5523640D-E466-4EC0-B20B-4604C7AA4982}" sibTransId="{14BCD7CE-CB50-45F7-839B-878F93A85C70}"/>
    <dgm:cxn modelId="{F33A26E8-F7F4-43EC-AD0A-8222A7452D13}" srcId="{6D65181E-B999-4C89-A7B8-05A1350A4907}" destId="{8471A039-2AB7-4413-90DB-63B2B33ED5E4}" srcOrd="2" destOrd="0" parTransId="{1C0DAD15-C940-4A56-8406-C41286338A38}" sibTransId="{F23CE643-1DF3-4C9E-A5C3-E5A74BBF2334}"/>
    <dgm:cxn modelId="{B4454BEC-982E-4A67-97E2-C5DBD6FE1F12}" type="presOf" srcId="{14BCD7CE-CB50-45F7-839B-878F93A85C70}" destId="{BFF8763A-AA02-4561-99EE-D7549DBD75B9}" srcOrd="0" destOrd="0" presId="urn:microsoft.com/office/officeart/2018/2/layout/IconCircleList"/>
    <dgm:cxn modelId="{8B7DF262-52AB-40A4-BC4F-B2942BE684C1}" type="presParOf" srcId="{00B173A1-FBC3-4DC9-B95E-544D93A6281B}" destId="{FF01E43E-AB9F-4208-9B81-60AEF4FC7871}" srcOrd="0" destOrd="0" presId="urn:microsoft.com/office/officeart/2018/2/layout/IconCircleList"/>
    <dgm:cxn modelId="{D7417F1D-EEC5-4186-A306-3234D454C808}" type="presParOf" srcId="{FF01E43E-AB9F-4208-9B81-60AEF4FC7871}" destId="{1F82FAD7-DAAD-48F4-A4D5-152C6F81EB41}" srcOrd="0" destOrd="0" presId="urn:microsoft.com/office/officeart/2018/2/layout/IconCircleList"/>
    <dgm:cxn modelId="{CA5D4C20-D6BD-40AC-A5CE-E016BB528F54}" type="presParOf" srcId="{1F82FAD7-DAAD-48F4-A4D5-152C6F81EB41}" destId="{D5B13D3C-4057-4F40-A3A5-459B17CBD5C6}" srcOrd="0" destOrd="0" presId="urn:microsoft.com/office/officeart/2018/2/layout/IconCircleList"/>
    <dgm:cxn modelId="{7614BF86-38F5-4495-8723-99CC31945A2B}" type="presParOf" srcId="{1F82FAD7-DAAD-48F4-A4D5-152C6F81EB41}" destId="{C4AE1E4B-B61E-4FF9-9D26-558CE98A0D76}" srcOrd="1" destOrd="0" presId="urn:microsoft.com/office/officeart/2018/2/layout/IconCircleList"/>
    <dgm:cxn modelId="{F79F3DDD-2AEC-4234-A439-076D222BEBA7}" type="presParOf" srcId="{1F82FAD7-DAAD-48F4-A4D5-152C6F81EB41}" destId="{E8F9FE86-2898-4555-8587-B996E3C3CE2B}" srcOrd="2" destOrd="0" presId="urn:microsoft.com/office/officeart/2018/2/layout/IconCircleList"/>
    <dgm:cxn modelId="{729882A8-8892-4230-810C-BAEC60CCF6DC}" type="presParOf" srcId="{1F82FAD7-DAAD-48F4-A4D5-152C6F81EB41}" destId="{F9E7F160-535B-4C77-A820-8C2133C0D3E8}" srcOrd="3" destOrd="0" presId="urn:microsoft.com/office/officeart/2018/2/layout/IconCircleList"/>
    <dgm:cxn modelId="{CD71A6E9-674C-41F5-8E14-A797CDBDDF05}" type="presParOf" srcId="{FF01E43E-AB9F-4208-9B81-60AEF4FC7871}" destId="{1792589B-C3D3-43B8-ADEB-F768766E6FE8}" srcOrd="1" destOrd="0" presId="urn:microsoft.com/office/officeart/2018/2/layout/IconCircleList"/>
    <dgm:cxn modelId="{B5868271-4111-4299-ABDA-4DCA197FF7BA}" type="presParOf" srcId="{FF01E43E-AB9F-4208-9B81-60AEF4FC7871}" destId="{AA1A8FCE-9823-49FC-BE6F-7BF17C683E91}" srcOrd="2" destOrd="0" presId="urn:microsoft.com/office/officeart/2018/2/layout/IconCircleList"/>
    <dgm:cxn modelId="{9A617589-EACD-4152-B1AB-EDAB35680968}" type="presParOf" srcId="{AA1A8FCE-9823-49FC-BE6F-7BF17C683E91}" destId="{11C432F6-147B-475B-9DBD-AD8EDDB2524A}" srcOrd="0" destOrd="0" presId="urn:microsoft.com/office/officeart/2018/2/layout/IconCircleList"/>
    <dgm:cxn modelId="{75396F49-0D04-452D-8C1F-6EC698CEDF2B}" type="presParOf" srcId="{AA1A8FCE-9823-49FC-BE6F-7BF17C683E91}" destId="{30AFD029-2A37-4301-B554-F18C151D4944}" srcOrd="1" destOrd="0" presId="urn:microsoft.com/office/officeart/2018/2/layout/IconCircleList"/>
    <dgm:cxn modelId="{561F98F3-C95F-4AAE-9360-9BB710F871DE}" type="presParOf" srcId="{AA1A8FCE-9823-49FC-BE6F-7BF17C683E91}" destId="{F0540FC3-2755-4538-B78A-ECF3CA57B180}" srcOrd="2" destOrd="0" presId="urn:microsoft.com/office/officeart/2018/2/layout/IconCircleList"/>
    <dgm:cxn modelId="{C0AAA788-9173-4BF3-A3B9-835C37678F3D}" type="presParOf" srcId="{AA1A8FCE-9823-49FC-BE6F-7BF17C683E91}" destId="{FE9E285B-A729-442F-B78F-C059FCCCE696}" srcOrd="3" destOrd="0" presId="urn:microsoft.com/office/officeart/2018/2/layout/IconCircleList"/>
    <dgm:cxn modelId="{945464B9-723E-414C-8152-273BAC552E49}" type="presParOf" srcId="{FF01E43E-AB9F-4208-9B81-60AEF4FC7871}" destId="{BFF8763A-AA02-4561-99EE-D7549DBD75B9}" srcOrd="3" destOrd="0" presId="urn:microsoft.com/office/officeart/2018/2/layout/IconCircleList"/>
    <dgm:cxn modelId="{C6CEDC66-0A09-4B3D-8942-6B067FEFD95F}" type="presParOf" srcId="{FF01E43E-AB9F-4208-9B81-60AEF4FC7871}" destId="{66B74C11-E14A-406B-8C1F-8F549607CB84}" srcOrd="4" destOrd="0" presId="urn:microsoft.com/office/officeart/2018/2/layout/IconCircleList"/>
    <dgm:cxn modelId="{43C92D02-4774-42F0-80EA-58DBAB766BE5}" type="presParOf" srcId="{66B74C11-E14A-406B-8C1F-8F549607CB84}" destId="{28ED0655-CDC0-4DA7-A488-5BFBB278C598}" srcOrd="0" destOrd="0" presId="urn:microsoft.com/office/officeart/2018/2/layout/IconCircleList"/>
    <dgm:cxn modelId="{427841D6-984C-4125-83DB-3B7D376B1368}" type="presParOf" srcId="{66B74C11-E14A-406B-8C1F-8F549607CB84}" destId="{02D80BB4-E09C-44E0-807B-B00941AFF3C7}" srcOrd="1" destOrd="0" presId="urn:microsoft.com/office/officeart/2018/2/layout/IconCircleList"/>
    <dgm:cxn modelId="{B926D834-7705-4EDC-8885-B5974D15D502}" type="presParOf" srcId="{66B74C11-E14A-406B-8C1F-8F549607CB84}" destId="{82BB5F0D-1658-48D2-A43C-27CFB70B2FD8}" srcOrd="2" destOrd="0" presId="urn:microsoft.com/office/officeart/2018/2/layout/IconCircleList"/>
    <dgm:cxn modelId="{FB41A599-497F-43BB-9F4F-60F6D8911428}" type="presParOf" srcId="{66B74C11-E14A-406B-8C1F-8F549607CB84}" destId="{9FDCFF77-6DC7-4472-8416-02D708845104}" srcOrd="3" destOrd="0" presId="urn:microsoft.com/office/officeart/2018/2/layout/IconCircleList"/>
    <dgm:cxn modelId="{86672C8D-80BD-4CBE-854C-437C9B1ACEB5}" type="presParOf" srcId="{FF01E43E-AB9F-4208-9B81-60AEF4FC7871}" destId="{A53698AB-AE1C-408E-8749-BB3EBAFF41D8}" srcOrd="5" destOrd="0" presId="urn:microsoft.com/office/officeart/2018/2/layout/IconCircleList"/>
    <dgm:cxn modelId="{50CF9827-E1F1-46CC-8424-753869FED549}" type="presParOf" srcId="{FF01E43E-AB9F-4208-9B81-60AEF4FC7871}" destId="{EFBE1764-FE65-4E6A-A998-1238D7844C97}" srcOrd="6" destOrd="0" presId="urn:microsoft.com/office/officeart/2018/2/layout/IconCircleList"/>
    <dgm:cxn modelId="{3526B0AA-8E5A-40AD-AA3B-DE311BB234B5}" type="presParOf" srcId="{EFBE1764-FE65-4E6A-A998-1238D7844C97}" destId="{AFCC971E-A316-4A7D-A7F4-31857DC9D5CE}" srcOrd="0" destOrd="0" presId="urn:microsoft.com/office/officeart/2018/2/layout/IconCircleList"/>
    <dgm:cxn modelId="{82D88DB4-C8C8-484B-A643-0981B7C8CCA3}" type="presParOf" srcId="{EFBE1764-FE65-4E6A-A998-1238D7844C97}" destId="{CD381E50-788A-4A8D-819C-56C5250AD862}" srcOrd="1" destOrd="0" presId="urn:microsoft.com/office/officeart/2018/2/layout/IconCircleList"/>
    <dgm:cxn modelId="{681C71B1-B764-49C7-BC57-C36BBD50DCE9}" type="presParOf" srcId="{EFBE1764-FE65-4E6A-A998-1238D7844C97}" destId="{9A29CE4B-92D9-4B9E-AC4C-94B7FE3DAF0A}" srcOrd="2" destOrd="0" presId="urn:microsoft.com/office/officeart/2018/2/layout/IconCircleList"/>
    <dgm:cxn modelId="{3BF57DB8-AFDB-426C-8EAA-A2E84176D483}" type="presParOf" srcId="{EFBE1764-FE65-4E6A-A998-1238D7844C97}" destId="{CD1A125A-A5B9-4369-A32E-52A928522E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37B818-E967-4CF7-931B-C6D1E4C3540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8AB842-5AFE-4BCE-8380-CC2B2AF3B2F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Rosters</a:t>
          </a:r>
        </a:p>
      </dgm:t>
    </dgm:pt>
    <dgm:pt modelId="{7F531AA2-56A0-4652-9C00-A836BCF437C4}" type="parTrans" cxnId="{F8778EFE-2067-4901-8B1E-6813DB08BF22}">
      <dgm:prSet/>
      <dgm:spPr/>
      <dgm:t>
        <a:bodyPr/>
        <a:lstStyle/>
        <a:p>
          <a:endParaRPr lang="en-US"/>
        </a:p>
      </dgm:t>
    </dgm:pt>
    <dgm:pt modelId="{A7B9BB2E-BB59-4FBE-BC34-91D9C2E1BB87}" type="sibTrans" cxnId="{F8778EFE-2067-4901-8B1E-6813DB08BF22}">
      <dgm:prSet/>
      <dgm:spPr/>
      <dgm:t>
        <a:bodyPr/>
        <a:lstStyle/>
        <a:p>
          <a:endParaRPr lang="en-US"/>
        </a:p>
      </dgm:t>
    </dgm:pt>
    <dgm:pt modelId="{1B29E2BA-52D9-4F9A-8107-1F78D05D7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Setup Process</a:t>
          </a:r>
        </a:p>
      </dgm:t>
    </dgm:pt>
    <dgm:pt modelId="{DF1A5BDC-F77E-43B5-AFA7-C5B5950DD4A8}" type="parTrans" cxnId="{9E55DB60-9E87-43AE-A34C-C152EFCEF7E4}">
      <dgm:prSet/>
      <dgm:spPr/>
      <dgm:t>
        <a:bodyPr/>
        <a:lstStyle/>
        <a:p>
          <a:endParaRPr lang="en-US"/>
        </a:p>
      </dgm:t>
    </dgm:pt>
    <dgm:pt modelId="{0E0345C8-6B6C-4AA6-B97D-C66D37416913}" type="sibTrans" cxnId="{9E55DB60-9E87-43AE-A34C-C152EFCEF7E4}">
      <dgm:prSet/>
      <dgm:spPr/>
      <dgm:t>
        <a:bodyPr/>
        <a:lstStyle/>
        <a:p>
          <a:endParaRPr lang="en-US"/>
        </a:p>
      </dgm:t>
    </dgm:pt>
    <dgm:pt modelId="{A0AE3D40-796F-4F61-87CA-5678FCAE32E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Grading/Feedback Process</a:t>
          </a:r>
        </a:p>
      </dgm:t>
    </dgm:pt>
    <dgm:pt modelId="{945D7D4F-024D-4B2B-9D88-A017BC2D10E4}" type="parTrans" cxnId="{DDA3C891-A635-42DC-9E8F-58AEAA4CF33F}">
      <dgm:prSet/>
      <dgm:spPr/>
      <dgm:t>
        <a:bodyPr/>
        <a:lstStyle/>
        <a:p>
          <a:endParaRPr lang="en-US"/>
        </a:p>
      </dgm:t>
    </dgm:pt>
    <dgm:pt modelId="{466DFE55-0145-4BAC-AF0D-ACC9BFB64F1F}" type="sibTrans" cxnId="{DDA3C891-A635-42DC-9E8F-58AEAA4CF33F}">
      <dgm:prSet/>
      <dgm:spPr/>
      <dgm:t>
        <a:bodyPr/>
        <a:lstStyle/>
        <a:p>
          <a:endParaRPr lang="en-US"/>
        </a:p>
      </dgm:t>
    </dgm:pt>
    <dgm:pt modelId="{A5EF50E7-BC83-4CDA-91B5-755BDE90D1EB}">
      <dgm:prSet/>
      <dgm:spPr/>
      <dgm:t>
        <a:bodyPr/>
        <a:lstStyle/>
        <a:p>
          <a:r>
            <a:rPr lang="en-US" dirty="0"/>
            <a:t>Appears to be manually synced by instructor.</a:t>
          </a:r>
        </a:p>
      </dgm:t>
    </dgm:pt>
    <dgm:pt modelId="{81FAC9DA-2C33-4D62-AA90-064823C43D37}" type="parTrans" cxnId="{560FFAD9-35BA-429E-AF6C-C9017E699115}">
      <dgm:prSet/>
      <dgm:spPr/>
      <dgm:t>
        <a:bodyPr/>
        <a:lstStyle/>
        <a:p>
          <a:endParaRPr lang="en-US"/>
        </a:p>
      </dgm:t>
    </dgm:pt>
    <dgm:pt modelId="{E57AA595-C640-4173-8CAC-C5A4643C0F64}" type="sibTrans" cxnId="{560FFAD9-35BA-429E-AF6C-C9017E699115}">
      <dgm:prSet/>
      <dgm:spPr/>
      <dgm:t>
        <a:bodyPr/>
        <a:lstStyle/>
        <a:p>
          <a:endParaRPr lang="en-US"/>
        </a:p>
      </dgm:t>
    </dgm:pt>
    <dgm:pt modelId="{E106D824-EF02-4B33-924B-27DD207E71EE}">
      <dgm:prSet/>
      <dgm:spPr/>
      <dgm:t>
        <a:bodyPr/>
        <a:lstStyle/>
        <a:p>
          <a:r>
            <a:rPr lang="en-US" dirty="0"/>
            <a:t>If CP sets up Classrooms, they are the "instructor" but can invite TAs/Admins. </a:t>
          </a:r>
        </a:p>
      </dgm:t>
    </dgm:pt>
    <dgm:pt modelId="{11176CD3-B73B-4307-91D7-CB3C9F91CF22}" type="parTrans" cxnId="{66C7FD19-6F14-4D2F-98F0-EEF30A8BD9CA}">
      <dgm:prSet/>
      <dgm:spPr/>
      <dgm:t>
        <a:bodyPr/>
        <a:lstStyle/>
        <a:p>
          <a:endParaRPr lang="en-US"/>
        </a:p>
      </dgm:t>
    </dgm:pt>
    <dgm:pt modelId="{9383695A-C8C0-4177-B4BF-4358A728ADFF}" type="sibTrans" cxnId="{66C7FD19-6F14-4D2F-98F0-EEF30A8BD9CA}">
      <dgm:prSet/>
      <dgm:spPr/>
      <dgm:t>
        <a:bodyPr/>
        <a:lstStyle/>
        <a:p>
          <a:endParaRPr lang="en-US"/>
        </a:p>
      </dgm:t>
    </dgm:pt>
    <dgm:pt modelId="{404113DE-8281-407F-8712-D02BD8C24864}">
      <dgm:prSet/>
      <dgm:spPr/>
      <dgm:t>
        <a:bodyPr/>
        <a:lstStyle/>
        <a:p>
          <a:r>
            <a:rPr lang="en-US" dirty="0"/>
            <a:t>May want to do as Math does, CP logs in as instructor to set it up under their account.</a:t>
          </a:r>
        </a:p>
      </dgm:t>
    </dgm:pt>
    <dgm:pt modelId="{CDAF3E1A-1A40-43B6-B3CD-74CB064EED78}" type="parTrans" cxnId="{DAAE3306-9356-422A-9850-362F0F6C9BD9}">
      <dgm:prSet/>
      <dgm:spPr/>
      <dgm:t>
        <a:bodyPr/>
        <a:lstStyle/>
        <a:p>
          <a:endParaRPr lang="en-US"/>
        </a:p>
      </dgm:t>
    </dgm:pt>
    <dgm:pt modelId="{109F863B-7AAF-4090-A965-9AC47F882A19}" type="sibTrans" cxnId="{DAAE3306-9356-422A-9850-362F0F6C9BD9}">
      <dgm:prSet/>
      <dgm:spPr/>
      <dgm:t>
        <a:bodyPr/>
        <a:lstStyle/>
        <a:p>
          <a:endParaRPr lang="en-US"/>
        </a:p>
      </dgm:t>
    </dgm:pt>
    <dgm:pt modelId="{7C4E47D8-3466-41ED-9FC7-60A1A88C5BCC}">
      <dgm:prSet/>
      <dgm:spPr/>
      <dgm:t>
        <a:bodyPr/>
        <a:lstStyle/>
        <a:p>
          <a:r>
            <a:rPr lang="en-US"/>
            <a:t>Determine </a:t>
          </a:r>
          <a:r>
            <a:rPr lang="en-US" dirty="0"/>
            <a:t>how grading and assignment submission will work to ensure dept. policies followed.</a:t>
          </a:r>
        </a:p>
      </dgm:t>
    </dgm:pt>
    <dgm:pt modelId="{4675323F-E866-41C5-B7B1-E3C714ED473F}" type="parTrans" cxnId="{3752C510-925A-4952-A272-DA501310A776}">
      <dgm:prSet/>
      <dgm:spPr/>
      <dgm:t>
        <a:bodyPr/>
        <a:lstStyle/>
        <a:p>
          <a:endParaRPr lang="en-US"/>
        </a:p>
      </dgm:t>
    </dgm:pt>
    <dgm:pt modelId="{BF2301D3-8945-49D9-AE5A-B6B48EB7BD7B}" type="sibTrans" cxnId="{3752C510-925A-4952-A272-DA501310A776}">
      <dgm:prSet/>
      <dgm:spPr/>
      <dgm:t>
        <a:bodyPr/>
        <a:lstStyle/>
        <a:p>
          <a:endParaRPr lang="en-US"/>
        </a:p>
      </dgm:t>
    </dgm:pt>
    <dgm:pt modelId="{6D5A6630-0678-4B03-A310-3160BC1F143B}" type="pres">
      <dgm:prSet presAssocID="{A537B818-E967-4CF7-931B-C6D1E4C3540E}" presName="Name0" presStyleCnt="0">
        <dgm:presLayoutVars>
          <dgm:dir/>
          <dgm:animLvl val="lvl"/>
          <dgm:resizeHandles val="exact"/>
        </dgm:presLayoutVars>
      </dgm:prSet>
      <dgm:spPr/>
    </dgm:pt>
    <dgm:pt modelId="{570E8305-F950-48DA-8534-3A8F0DC1B615}" type="pres">
      <dgm:prSet presAssocID="{138AB842-5AFE-4BCE-8380-CC2B2AF3B2FA}" presName="composite" presStyleCnt="0"/>
      <dgm:spPr/>
    </dgm:pt>
    <dgm:pt modelId="{29B5A550-B337-4E05-94B0-4A39D22B2D76}" type="pres">
      <dgm:prSet presAssocID="{138AB842-5AFE-4BCE-8380-CC2B2AF3B2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AEE6E2-8B97-44E2-BD12-7C33A64AA7A1}" type="pres">
      <dgm:prSet presAssocID="{138AB842-5AFE-4BCE-8380-CC2B2AF3B2FA}" presName="desTx" presStyleLbl="alignAccFollowNode1" presStyleIdx="0" presStyleCnt="3">
        <dgm:presLayoutVars>
          <dgm:bulletEnabled val="1"/>
        </dgm:presLayoutVars>
      </dgm:prSet>
      <dgm:spPr/>
    </dgm:pt>
    <dgm:pt modelId="{08458F85-884E-4CD7-832E-E1B1C884BDC7}" type="pres">
      <dgm:prSet presAssocID="{A7B9BB2E-BB59-4FBE-BC34-91D9C2E1BB87}" presName="space" presStyleCnt="0"/>
      <dgm:spPr/>
    </dgm:pt>
    <dgm:pt modelId="{6F61AFB1-83A8-497B-A098-B9DD204E0561}" type="pres">
      <dgm:prSet presAssocID="{1B29E2BA-52D9-4F9A-8107-1F78D05D741E}" presName="composite" presStyleCnt="0"/>
      <dgm:spPr/>
    </dgm:pt>
    <dgm:pt modelId="{0BAA7654-8807-4B7C-8996-420B88AFAF81}" type="pres">
      <dgm:prSet presAssocID="{1B29E2BA-52D9-4F9A-8107-1F78D05D74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BED99FA-00D7-44E4-A42E-C9952AD6D8FD}" type="pres">
      <dgm:prSet presAssocID="{1B29E2BA-52D9-4F9A-8107-1F78D05D741E}" presName="desTx" presStyleLbl="alignAccFollowNode1" presStyleIdx="1" presStyleCnt="3">
        <dgm:presLayoutVars>
          <dgm:bulletEnabled val="1"/>
        </dgm:presLayoutVars>
      </dgm:prSet>
      <dgm:spPr/>
    </dgm:pt>
    <dgm:pt modelId="{FE6C9CDE-584B-4669-8AD0-5CABB5A85DFB}" type="pres">
      <dgm:prSet presAssocID="{0E0345C8-6B6C-4AA6-B97D-C66D37416913}" presName="space" presStyleCnt="0"/>
      <dgm:spPr/>
    </dgm:pt>
    <dgm:pt modelId="{19AB9AB0-1D8A-44AC-8698-8279A424F59C}" type="pres">
      <dgm:prSet presAssocID="{A0AE3D40-796F-4F61-87CA-5678FCAE32E4}" presName="composite" presStyleCnt="0"/>
      <dgm:spPr/>
    </dgm:pt>
    <dgm:pt modelId="{5C6C53A2-0AC9-4B9A-8AB2-9564FA9ED378}" type="pres">
      <dgm:prSet presAssocID="{A0AE3D40-796F-4F61-87CA-5678FCAE32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86D7BBF-7289-49B9-983B-1CE5B7FD989A}" type="pres">
      <dgm:prSet presAssocID="{A0AE3D40-796F-4F61-87CA-5678FCAE32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0B76703-79D8-49DA-BEDC-D9AEB6B39AE1}" type="presOf" srcId="{A0AE3D40-796F-4F61-87CA-5678FCAE32E4}" destId="{5C6C53A2-0AC9-4B9A-8AB2-9564FA9ED378}" srcOrd="0" destOrd="0" presId="urn:microsoft.com/office/officeart/2005/8/layout/hList1"/>
    <dgm:cxn modelId="{DAAE3306-9356-422A-9850-362F0F6C9BD9}" srcId="{1B29E2BA-52D9-4F9A-8107-1F78D05D741E}" destId="{404113DE-8281-407F-8712-D02BD8C24864}" srcOrd="1" destOrd="0" parTransId="{CDAF3E1A-1A40-43B6-B3CD-74CB064EED78}" sibTransId="{109F863B-7AAF-4090-A965-9AC47F882A19}"/>
    <dgm:cxn modelId="{3752C510-925A-4952-A272-DA501310A776}" srcId="{A0AE3D40-796F-4F61-87CA-5678FCAE32E4}" destId="{7C4E47D8-3466-41ED-9FC7-60A1A88C5BCC}" srcOrd="0" destOrd="0" parTransId="{4675323F-E866-41C5-B7B1-E3C714ED473F}" sibTransId="{BF2301D3-8945-49D9-AE5A-B6B48EB7BD7B}"/>
    <dgm:cxn modelId="{66C7FD19-6F14-4D2F-98F0-EEF30A8BD9CA}" srcId="{1B29E2BA-52D9-4F9A-8107-1F78D05D741E}" destId="{E106D824-EF02-4B33-924B-27DD207E71EE}" srcOrd="0" destOrd="0" parTransId="{11176CD3-B73B-4307-91D7-CB3C9F91CF22}" sibTransId="{9383695A-C8C0-4177-B4BF-4358A728ADFF}"/>
    <dgm:cxn modelId="{1EC6922D-D181-4C93-BB5F-27688593EB29}" type="presOf" srcId="{E106D824-EF02-4B33-924B-27DD207E71EE}" destId="{4BED99FA-00D7-44E4-A42E-C9952AD6D8FD}" srcOrd="0" destOrd="0" presId="urn:microsoft.com/office/officeart/2005/8/layout/hList1"/>
    <dgm:cxn modelId="{5A61765E-2401-4369-884F-B6791CFC9C5F}" type="presOf" srcId="{1B29E2BA-52D9-4F9A-8107-1F78D05D741E}" destId="{0BAA7654-8807-4B7C-8996-420B88AFAF81}" srcOrd="0" destOrd="0" presId="urn:microsoft.com/office/officeart/2005/8/layout/hList1"/>
    <dgm:cxn modelId="{9E55DB60-9E87-43AE-A34C-C152EFCEF7E4}" srcId="{A537B818-E967-4CF7-931B-C6D1E4C3540E}" destId="{1B29E2BA-52D9-4F9A-8107-1F78D05D741E}" srcOrd="1" destOrd="0" parTransId="{DF1A5BDC-F77E-43B5-AFA7-C5B5950DD4A8}" sibTransId="{0E0345C8-6B6C-4AA6-B97D-C66D37416913}"/>
    <dgm:cxn modelId="{F17ED789-1BDE-4F0A-9BD1-D025012C16D1}" type="presOf" srcId="{404113DE-8281-407F-8712-D02BD8C24864}" destId="{4BED99FA-00D7-44E4-A42E-C9952AD6D8FD}" srcOrd="0" destOrd="1" presId="urn:microsoft.com/office/officeart/2005/8/layout/hList1"/>
    <dgm:cxn modelId="{DDA3C891-A635-42DC-9E8F-58AEAA4CF33F}" srcId="{A537B818-E967-4CF7-931B-C6D1E4C3540E}" destId="{A0AE3D40-796F-4F61-87CA-5678FCAE32E4}" srcOrd="2" destOrd="0" parTransId="{945D7D4F-024D-4B2B-9D88-A017BC2D10E4}" sibTransId="{466DFE55-0145-4BAC-AF0D-ACC9BFB64F1F}"/>
    <dgm:cxn modelId="{896430AE-474F-4F43-AB03-009A3D4CDB19}" type="presOf" srcId="{7C4E47D8-3466-41ED-9FC7-60A1A88C5BCC}" destId="{D86D7BBF-7289-49B9-983B-1CE5B7FD989A}" srcOrd="0" destOrd="0" presId="urn:microsoft.com/office/officeart/2005/8/layout/hList1"/>
    <dgm:cxn modelId="{AA4D24B9-CE93-4C14-99C0-8ADB479B766D}" type="presOf" srcId="{138AB842-5AFE-4BCE-8380-CC2B2AF3B2FA}" destId="{29B5A550-B337-4E05-94B0-4A39D22B2D76}" srcOrd="0" destOrd="0" presId="urn:microsoft.com/office/officeart/2005/8/layout/hList1"/>
    <dgm:cxn modelId="{885188D0-3B88-4A1B-9C4F-1C9CB8C952A2}" type="presOf" srcId="{A5EF50E7-BC83-4CDA-91B5-755BDE90D1EB}" destId="{04AEE6E2-8B97-44E2-BD12-7C33A64AA7A1}" srcOrd="0" destOrd="0" presId="urn:microsoft.com/office/officeart/2005/8/layout/hList1"/>
    <dgm:cxn modelId="{560FFAD9-35BA-429E-AF6C-C9017E699115}" srcId="{138AB842-5AFE-4BCE-8380-CC2B2AF3B2FA}" destId="{A5EF50E7-BC83-4CDA-91B5-755BDE90D1EB}" srcOrd="0" destOrd="0" parTransId="{81FAC9DA-2C33-4D62-AA90-064823C43D37}" sibTransId="{E57AA595-C640-4173-8CAC-C5A4643C0F64}"/>
    <dgm:cxn modelId="{F8778EFE-2067-4901-8B1E-6813DB08BF22}" srcId="{A537B818-E967-4CF7-931B-C6D1E4C3540E}" destId="{138AB842-5AFE-4BCE-8380-CC2B2AF3B2FA}" srcOrd="0" destOrd="0" parTransId="{7F531AA2-56A0-4652-9C00-A836BCF437C4}" sibTransId="{A7B9BB2E-BB59-4FBE-BC34-91D9C2E1BB87}"/>
    <dgm:cxn modelId="{1FAA6DFF-4B9F-4E8E-A54B-7F55A74F4630}" type="presOf" srcId="{A537B818-E967-4CF7-931B-C6D1E4C3540E}" destId="{6D5A6630-0678-4B03-A310-3160BC1F143B}" srcOrd="0" destOrd="0" presId="urn:microsoft.com/office/officeart/2005/8/layout/hList1"/>
    <dgm:cxn modelId="{1E5FF9F5-9154-4815-AC6F-6258DDCDDA02}" type="presParOf" srcId="{6D5A6630-0678-4B03-A310-3160BC1F143B}" destId="{570E8305-F950-48DA-8534-3A8F0DC1B615}" srcOrd="0" destOrd="0" presId="urn:microsoft.com/office/officeart/2005/8/layout/hList1"/>
    <dgm:cxn modelId="{D969C717-217C-40A1-8526-CD2A3199831B}" type="presParOf" srcId="{570E8305-F950-48DA-8534-3A8F0DC1B615}" destId="{29B5A550-B337-4E05-94B0-4A39D22B2D76}" srcOrd="0" destOrd="0" presId="urn:microsoft.com/office/officeart/2005/8/layout/hList1"/>
    <dgm:cxn modelId="{3F8101D4-F2C6-46BF-94E7-5500C1657792}" type="presParOf" srcId="{570E8305-F950-48DA-8534-3A8F0DC1B615}" destId="{04AEE6E2-8B97-44E2-BD12-7C33A64AA7A1}" srcOrd="1" destOrd="0" presId="urn:microsoft.com/office/officeart/2005/8/layout/hList1"/>
    <dgm:cxn modelId="{08BAE0BF-22C9-4247-9667-FCE910191F67}" type="presParOf" srcId="{6D5A6630-0678-4B03-A310-3160BC1F143B}" destId="{08458F85-884E-4CD7-832E-E1B1C884BDC7}" srcOrd="1" destOrd="0" presId="urn:microsoft.com/office/officeart/2005/8/layout/hList1"/>
    <dgm:cxn modelId="{867263EB-AB70-459A-BCE4-AD23FC3CD4B5}" type="presParOf" srcId="{6D5A6630-0678-4B03-A310-3160BC1F143B}" destId="{6F61AFB1-83A8-497B-A098-B9DD204E0561}" srcOrd="2" destOrd="0" presId="urn:microsoft.com/office/officeart/2005/8/layout/hList1"/>
    <dgm:cxn modelId="{E9DA5611-80B1-45A6-9864-9CA0E1DCAF7F}" type="presParOf" srcId="{6F61AFB1-83A8-497B-A098-B9DD204E0561}" destId="{0BAA7654-8807-4B7C-8996-420B88AFAF81}" srcOrd="0" destOrd="0" presId="urn:microsoft.com/office/officeart/2005/8/layout/hList1"/>
    <dgm:cxn modelId="{2FAA3913-901C-4B8D-9A45-259BB2B5B0C9}" type="presParOf" srcId="{6F61AFB1-83A8-497B-A098-B9DD204E0561}" destId="{4BED99FA-00D7-44E4-A42E-C9952AD6D8FD}" srcOrd="1" destOrd="0" presId="urn:microsoft.com/office/officeart/2005/8/layout/hList1"/>
    <dgm:cxn modelId="{314961F4-52E9-4CEC-B6C0-CEC1EBD12E7A}" type="presParOf" srcId="{6D5A6630-0678-4B03-A310-3160BC1F143B}" destId="{FE6C9CDE-584B-4669-8AD0-5CABB5A85DFB}" srcOrd="3" destOrd="0" presId="urn:microsoft.com/office/officeart/2005/8/layout/hList1"/>
    <dgm:cxn modelId="{91AB4648-14C7-4B29-8C9D-EECF19F6E50B}" type="presParOf" srcId="{6D5A6630-0678-4B03-A310-3160BC1F143B}" destId="{19AB9AB0-1D8A-44AC-8698-8279A424F59C}" srcOrd="4" destOrd="0" presId="urn:microsoft.com/office/officeart/2005/8/layout/hList1"/>
    <dgm:cxn modelId="{E8F8E542-8379-475B-B113-633E4C267F66}" type="presParOf" srcId="{19AB9AB0-1D8A-44AC-8698-8279A424F59C}" destId="{5C6C53A2-0AC9-4B9A-8AB2-9564FA9ED378}" srcOrd="0" destOrd="0" presId="urn:microsoft.com/office/officeart/2005/8/layout/hList1"/>
    <dgm:cxn modelId="{6268D7BC-EA0D-47BF-BB1E-402F09C479F0}" type="presParOf" srcId="{19AB9AB0-1D8A-44AC-8698-8279A424F59C}" destId="{D86D7BBF-7289-49B9-983B-1CE5B7FD98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BAA064-4D9E-48EB-A34B-B755102AAFE2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6C7535-0F53-4EF1-BB5D-D96EF8720776}">
      <dgm:prSet/>
      <dgm:spPr>
        <a:gradFill rotWithShape="0"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Meet</a:t>
          </a:r>
        </a:p>
      </dgm:t>
    </dgm:pt>
    <dgm:pt modelId="{6B2D8F29-1409-4FDF-8B88-66370661187B}" type="parTrans" cxnId="{07C11F9E-5218-4A9C-B9F9-FE71469B3E0A}">
      <dgm:prSet/>
      <dgm:spPr/>
      <dgm:t>
        <a:bodyPr/>
        <a:lstStyle/>
        <a:p>
          <a:endParaRPr lang="en-US"/>
        </a:p>
      </dgm:t>
    </dgm:pt>
    <dgm:pt modelId="{3802A5D6-849B-40B5-A656-8A37499AF4CD}" type="sibTrans" cxnId="{07C11F9E-5218-4A9C-B9F9-FE71469B3E0A}">
      <dgm:prSet/>
      <dgm:spPr/>
      <dgm:t>
        <a:bodyPr/>
        <a:lstStyle/>
        <a:p>
          <a:endParaRPr lang="en-US"/>
        </a:p>
      </dgm:t>
    </dgm:pt>
    <dgm:pt modelId="{C665AA9D-098D-4900-84EB-9278358B2DA8}">
      <dgm:prSet custT="1"/>
      <dgm:spPr>
        <a:solidFill>
          <a:schemeClr val="accent5">
            <a:tint val="40000"/>
            <a:hueOff val="0"/>
            <a:satOff val="0"/>
            <a:lumOff val="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Meet with Media/CP/ID/Programming to discuss implementation and plan it out.</a:t>
          </a:r>
        </a:p>
      </dgm:t>
    </dgm:pt>
    <dgm:pt modelId="{17B9F139-5F2E-4971-86DE-0FF5602A60D8}" type="parTrans" cxnId="{7DAA3DFC-9261-4C28-8647-A05E824DC44A}">
      <dgm:prSet/>
      <dgm:spPr/>
      <dgm:t>
        <a:bodyPr/>
        <a:lstStyle/>
        <a:p>
          <a:endParaRPr lang="en-US"/>
        </a:p>
      </dgm:t>
    </dgm:pt>
    <dgm:pt modelId="{1FE1177F-C926-4FD3-A74C-ED1609BB682A}" type="sibTrans" cxnId="{7DAA3DFC-9261-4C28-8647-A05E824DC44A}">
      <dgm:prSet/>
      <dgm:spPr/>
      <dgm:t>
        <a:bodyPr/>
        <a:lstStyle/>
        <a:p>
          <a:endParaRPr lang="en-US"/>
        </a:p>
      </dgm:t>
    </dgm:pt>
    <dgm:pt modelId="{F8D1C21F-D0CB-472C-A3AD-5460CA47B98B}">
      <dgm:prSet/>
      <dgm:spPr>
        <a:gradFill rotWithShape="0"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Create</a:t>
          </a:r>
        </a:p>
      </dgm:t>
    </dgm:pt>
    <dgm:pt modelId="{19E8B9C8-34E4-4BEA-90B2-F727964A2F2F}" type="parTrans" cxnId="{07FCAAF2-0B78-4629-B5C5-565162A46D56}">
      <dgm:prSet/>
      <dgm:spPr/>
      <dgm:t>
        <a:bodyPr/>
        <a:lstStyle/>
        <a:p>
          <a:endParaRPr lang="en-US"/>
        </a:p>
      </dgm:t>
    </dgm:pt>
    <dgm:pt modelId="{E8BCDDE7-F3D7-4286-8C14-4967CB5C0FF7}" type="sibTrans" cxnId="{07FCAAF2-0B78-4629-B5C5-565162A46D56}">
      <dgm:prSet/>
      <dgm:spPr/>
      <dgm:t>
        <a:bodyPr/>
        <a:lstStyle/>
        <a:p>
          <a:endParaRPr lang="en-US"/>
        </a:p>
      </dgm:t>
    </dgm:pt>
    <dgm:pt modelId="{AFEC00BE-4F4A-4658-B277-CBB6E72AEAF7}">
      <dgm:prSet custT="1"/>
      <dgm:spPr>
        <a:solidFill>
          <a:schemeClr val="accent4">
            <a:tint val="40000"/>
            <a:hueOff val="0"/>
            <a:satOff val="0"/>
            <a:lumOff val="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Create course outline for CIS233DA.</a:t>
          </a:r>
        </a:p>
      </dgm:t>
    </dgm:pt>
    <dgm:pt modelId="{A04E2CAE-AA1C-44BE-A721-9266BE4D84BA}" type="parTrans" cxnId="{CEDF33D9-5F22-456A-BEA5-C760AD734257}">
      <dgm:prSet/>
      <dgm:spPr/>
      <dgm:t>
        <a:bodyPr/>
        <a:lstStyle/>
        <a:p>
          <a:endParaRPr lang="en-US"/>
        </a:p>
      </dgm:t>
    </dgm:pt>
    <dgm:pt modelId="{BD361181-234A-4CF9-BA2D-60F255083F2E}" type="sibTrans" cxnId="{CEDF33D9-5F22-456A-BEA5-C760AD734257}">
      <dgm:prSet/>
      <dgm:spPr/>
      <dgm:t>
        <a:bodyPr/>
        <a:lstStyle/>
        <a:p>
          <a:endParaRPr lang="en-US"/>
        </a:p>
      </dgm:t>
    </dgm:pt>
    <dgm:pt modelId="{12D7BD2F-D941-4A3C-8717-035B9C14403B}">
      <dgm:prSet/>
      <dgm:spPr>
        <a:gradFill rotWithShape="0">
          <a:gsLst>
            <a:gs pos="0">
              <a:schemeClr val="accent3"/>
            </a:gs>
            <a:gs pos="100000">
              <a:schemeClr val="accent3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Test</a:t>
          </a:r>
        </a:p>
      </dgm:t>
    </dgm:pt>
    <dgm:pt modelId="{1C9782E6-E18C-4709-BD41-7714DF2AFFB8}" type="parTrans" cxnId="{84699E4A-12DA-44AB-BA7A-BD432A869BCE}">
      <dgm:prSet/>
      <dgm:spPr/>
      <dgm:t>
        <a:bodyPr/>
        <a:lstStyle/>
        <a:p>
          <a:endParaRPr lang="en-US"/>
        </a:p>
      </dgm:t>
    </dgm:pt>
    <dgm:pt modelId="{FD24EF1D-DF71-4EE6-8BCD-5C3479658086}" type="sibTrans" cxnId="{84699E4A-12DA-44AB-BA7A-BD432A869BCE}">
      <dgm:prSet/>
      <dgm:spPr/>
      <dgm:t>
        <a:bodyPr/>
        <a:lstStyle/>
        <a:p>
          <a:endParaRPr lang="en-US"/>
        </a:p>
      </dgm:t>
    </dgm:pt>
    <dgm:pt modelId="{3E66CF38-1FCE-4396-BAEE-B3517BA8F7EC}">
      <dgm:prSet custT="1"/>
      <dgm:spPr>
        <a:solidFill>
          <a:schemeClr val="accent3">
            <a:tint val="40000"/>
            <a:hueOff val="0"/>
            <a:satOff val="0"/>
            <a:lumOff val="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Create a test section to test out implementation. Use developers as students during test.</a:t>
          </a:r>
        </a:p>
      </dgm:t>
    </dgm:pt>
    <dgm:pt modelId="{E95725D9-F895-4F7F-823A-F14557F99B96}" type="parTrans" cxnId="{609A4276-F9B5-49DB-89B1-76A93FBC5F66}">
      <dgm:prSet/>
      <dgm:spPr/>
      <dgm:t>
        <a:bodyPr/>
        <a:lstStyle/>
        <a:p>
          <a:endParaRPr lang="en-US"/>
        </a:p>
      </dgm:t>
    </dgm:pt>
    <dgm:pt modelId="{8316339E-06D6-43B8-8369-27873D6E0437}" type="sibTrans" cxnId="{609A4276-F9B5-49DB-89B1-76A93FBC5F66}">
      <dgm:prSet/>
      <dgm:spPr/>
      <dgm:t>
        <a:bodyPr/>
        <a:lstStyle/>
        <a:p>
          <a:endParaRPr lang="en-US"/>
        </a:p>
      </dgm:t>
    </dgm:pt>
    <dgm:pt modelId="{3D69B685-A160-4FE8-9551-868D3F3347A1}">
      <dgm:prSet/>
      <dgm:spPr>
        <a:gradFill rotWithShape="0">
          <a:gsLst>
            <a:gs pos="0">
              <a:schemeClr val="accent2"/>
            </a:gs>
            <a:gs pos="100000">
              <a:schemeClr val="accent2">
                <a:lumMod val="50000"/>
              </a:schemeClr>
            </a:gs>
          </a:gsLst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Develop</a:t>
          </a:r>
        </a:p>
      </dgm:t>
    </dgm:pt>
    <dgm:pt modelId="{69F14215-AAF3-4098-B2D4-6FDD50E01DAA}" type="parTrans" cxnId="{442F9E1A-9A25-4FD7-A668-F1A8ADFE70E9}">
      <dgm:prSet/>
      <dgm:spPr/>
      <dgm:t>
        <a:bodyPr/>
        <a:lstStyle/>
        <a:p>
          <a:endParaRPr lang="en-US"/>
        </a:p>
      </dgm:t>
    </dgm:pt>
    <dgm:pt modelId="{B80F22D7-B5B1-4511-8878-527B183E89EC}" type="sibTrans" cxnId="{442F9E1A-9A25-4FD7-A668-F1A8ADFE70E9}">
      <dgm:prSet/>
      <dgm:spPr/>
      <dgm:t>
        <a:bodyPr/>
        <a:lstStyle/>
        <a:p>
          <a:endParaRPr lang="en-US"/>
        </a:p>
      </dgm:t>
    </dgm:pt>
    <dgm:pt modelId="{235B5F82-D2E4-4B24-A6A0-B245B54E2B86}">
      <dgm:prSet custT="1"/>
      <dgm:spPr>
        <a:solidFill>
          <a:schemeClr val="accent2">
            <a:tint val="40000"/>
            <a:hueOff val="0"/>
            <a:satOff val="0"/>
            <a:lumOff val="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Develop tutorials for students/adjuncts. Maybe we do a workshop with instructors so they can assist students better.</a:t>
          </a:r>
        </a:p>
      </dgm:t>
    </dgm:pt>
    <dgm:pt modelId="{B00F8FDE-E500-4005-91DC-B9312F3766CF}" type="parTrans" cxnId="{480B5EB5-7FC6-4188-AF1F-C7357CF1A117}">
      <dgm:prSet/>
      <dgm:spPr/>
      <dgm:t>
        <a:bodyPr/>
        <a:lstStyle/>
        <a:p>
          <a:endParaRPr lang="en-US"/>
        </a:p>
      </dgm:t>
    </dgm:pt>
    <dgm:pt modelId="{44400A2A-3B10-4CC5-8AF3-558811ACD6BC}" type="sibTrans" cxnId="{480B5EB5-7FC6-4188-AF1F-C7357CF1A117}">
      <dgm:prSet/>
      <dgm:spPr/>
      <dgm:t>
        <a:bodyPr/>
        <a:lstStyle/>
        <a:p>
          <a:endParaRPr lang="en-US"/>
        </a:p>
      </dgm:t>
    </dgm:pt>
    <dgm:pt modelId="{92781867-C375-472D-99A8-06D2FE8DEE97}" type="pres">
      <dgm:prSet presAssocID="{06BAA064-4D9E-48EB-A34B-B755102AAFE2}" presName="Name0" presStyleCnt="0">
        <dgm:presLayoutVars>
          <dgm:dir/>
          <dgm:animLvl val="lvl"/>
          <dgm:resizeHandles val="exact"/>
        </dgm:presLayoutVars>
      </dgm:prSet>
      <dgm:spPr/>
    </dgm:pt>
    <dgm:pt modelId="{E158BC24-986E-484D-A4E4-A7BDF4B517AB}" type="pres">
      <dgm:prSet presAssocID="{3D69B685-A160-4FE8-9551-868D3F3347A1}" presName="boxAndChildren" presStyleCnt="0"/>
      <dgm:spPr/>
    </dgm:pt>
    <dgm:pt modelId="{52796D04-0B43-4D09-BAB9-CC33992743B6}" type="pres">
      <dgm:prSet presAssocID="{3D69B685-A160-4FE8-9551-868D3F3347A1}" presName="parentTextBox" presStyleLbl="alignNode1" presStyleIdx="0" presStyleCnt="4"/>
      <dgm:spPr/>
    </dgm:pt>
    <dgm:pt modelId="{D9BAE1AE-ACA6-4727-8436-03AA656C4F90}" type="pres">
      <dgm:prSet presAssocID="{3D69B685-A160-4FE8-9551-868D3F3347A1}" presName="descendantBox" presStyleLbl="bgAccFollowNode1" presStyleIdx="0" presStyleCnt="4"/>
      <dgm:spPr/>
    </dgm:pt>
    <dgm:pt modelId="{CE65CE53-851B-4A2C-9EE2-2322BEF90C7C}" type="pres">
      <dgm:prSet presAssocID="{FD24EF1D-DF71-4EE6-8BCD-5C3479658086}" presName="sp" presStyleCnt="0"/>
      <dgm:spPr/>
    </dgm:pt>
    <dgm:pt modelId="{11EFB8A5-A20D-4E01-8882-D8605BC028E6}" type="pres">
      <dgm:prSet presAssocID="{12D7BD2F-D941-4A3C-8717-035B9C14403B}" presName="arrowAndChildren" presStyleCnt="0"/>
      <dgm:spPr/>
    </dgm:pt>
    <dgm:pt modelId="{108B9BD6-8F97-498E-9AC9-9D30A9F24962}" type="pres">
      <dgm:prSet presAssocID="{12D7BD2F-D941-4A3C-8717-035B9C14403B}" presName="parentTextArrow" presStyleLbl="node1" presStyleIdx="0" presStyleCnt="0"/>
      <dgm:spPr/>
    </dgm:pt>
    <dgm:pt modelId="{07E8077E-1A75-4199-A886-B26043D50788}" type="pres">
      <dgm:prSet presAssocID="{12D7BD2F-D941-4A3C-8717-035B9C14403B}" presName="arrow" presStyleLbl="alignNode1" presStyleIdx="1" presStyleCnt="4"/>
      <dgm:spPr/>
    </dgm:pt>
    <dgm:pt modelId="{94BFAA0D-E730-4D20-ACDA-0CB8B9FB6EB6}" type="pres">
      <dgm:prSet presAssocID="{12D7BD2F-D941-4A3C-8717-035B9C14403B}" presName="descendantArrow" presStyleLbl="bgAccFollowNode1" presStyleIdx="1" presStyleCnt="4"/>
      <dgm:spPr/>
    </dgm:pt>
    <dgm:pt modelId="{B48EBF15-4585-42CF-AC98-C9C4E5B1EF8B}" type="pres">
      <dgm:prSet presAssocID="{E8BCDDE7-F3D7-4286-8C14-4967CB5C0FF7}" presName="sp" presStyleCnt="0"/>
      <dgm:spPr/>
    </dgm:pt>
    <dgm:pt modelId="{E953B4E3-EE5F-421A-92B3-C5E035BC2EBB}" type="pres">
      <dgm:prSet presAssocID="{F8D1C21F-D0CB-472C-A3AD-5460CA47B98B}" presName="arrowAndChildren" presStyleCnt="0"/>
      <dgm:spPr/>
    </dgm:pt>
    <dgm:pt modelId="{C8EF929E-2F67-4690-A1B1-005A82818FF8}" type="pres">
      <dgm:prSet presAssocID="{F8D1C21F-D0CB-472C-A3AD-5460CA47B98B}" presName="parentTextArrow" presStyleLbl="node1" presStyleIdx="0" presStyleCnt="0"/>
      <dgm:spPr/>
    </dgm:pt>
    <dgm:pt modelId="{CBEB2837-C33B-4C84-A3DE-4FEB947EA38F}" type="pres">
      <dgm:prSet presAssocID="{F8D1C21F-D0CB-472C-A3AD-5460CA47B98B}" presName="arrow" presStyleLbl="alignNode1" presStyleIdx="2" presStyleCnt="4"/>
      <dgm:spPr/>
    </dgm:pt>
    <dgm:pt modelId="{BA3906BD-2B37-471A-89DD-3EE914069D55}" type="pres">
      <dgm:prSet presAssocID="{F8D1C21F-D0CB-472C-A3AD-5460CA47B98B}" presName="descendantArrow" presStyleLbl="bgAccFollowNode1" presStyleIdx="2" presStyleCnt="4"/>
      <dgm:spPr/>
    </dgm:pt>
    <dgm:pt modelId="{4AABD13A-1507-4B2F-A88D-E7D791735E0F}" type="pres">
      <dgm:prSet presAssocID="{3802A5D6-849B-40B5-A656-8A37499AF4CD}" presName="sp" presStyleCnt="0"/>
      <dgm:spPr/>
    </dgm:pt>
    <dgm:pt modelId="{4C28261D-0F7F-4601-BDFB-55CD38DF668D}" type="pres">
      <dgm:prSet presAssocID="{3A6C7535-0F53-4EF1-BB5D-D96EF8720776}" presName="arrowAndChildren" presStyleCnt="0"/>
      <dgm:spPr/>
    </dgm:pt>
    <dgm:pt modelId="{058964D3-E1DB-4784-95F5-0834E245631D}" type="pres">
      <dgm:prSet presAssocID="{3A6C7535-0F53-4EF1-BB5D-D96EF8720776}" presName="parentTextArrow" presStyleLbl="node1" presStyleIdx="0" presStyleCnt="0"/>
      <dgm:spPr/>
    </dgm:pt>
    <dgm:pt modelId="{B4EE2A2F-BEE0-433B-9C6F-EA535797A6B8}" type="pres">
      <dgm:prSet presAssocID="{3A6C7535-0F53-4EF1-BB5D-D96EF8720776}" presName="arrow" presStyleLbl="alignNode1" presStyleIdx="3" presStyleCnt="4"/>
      <dgm:spPr/>
    </dgm:pt>
    <dgm:pt modelId="{20E703F9-F781-4A40-9C32-08FA489E78F5}" type="pres">
      <dgm:prSet presAssocID="{3A6C7535-0F53-4EF1-BB5D-D96EF8720776}" presName="descendantArrow" presStyleLbl="bgAccFollowNode1" presStyleIdx="3" presStyleCnt="4"/>
      <dgm:spPr/>
    </dgm:pt>
  </dgm:ptLst>
  <dgm:cxnLst>
    <dgm:cxn modelId="{442F9E1A-9A25-4FD7-A668-F1A8ADFE70E9}" srcId="{06BAA064-4D9E-48EB-A34B-B755102AAFE2}" destId="{3D69B685-A160-4FE8-9551-868D3F3347A1}" srcOrd="3" destOrd="0" parTransId="{69F14215-AAF3-4098-B2D4-6FDD50E01DAA}" sibTransId="{B80F22D7-B5B1-4511-8878-527B183E89EC}"/>
    <dgm:cxn modelId="{70740B42-4469-47E2-ABD8-6F3237C38A19}" type="presOf" srcId="{06BAA064-4D9E-48EB-A34B-B755102AAFE2}" destId="{92781867-C375-472D-99A8-06D2FE8DEE97}" srcOrd="0" destOrd="0" presId="urn:microsoft.com/office/officeart/2016/7/layout/VerticalDownArrowProcess"/>
    <dgm:cxn modelId="{84699E4A-12DA-44AB-BA7A-BD432A869BCE}" srcId="{06BAA064-4D9E-48EB-A34B-B755102AAFE2}" destId="{12D7BD2F-D941-4A3C-8717-035B9C14403B}" srcOrd="2" destOrd="0" parTransId="{1C9782E6-E18C-4709-BD41-7714DF2AFFB8}" sibTransId="{FD24EF1D-DF71-4EE6-8BCD-5C3479658086}"/>
    <dgm:cxn modelId="{732A656B-8788-44E1-A80F-4FC29A5568F4}" type="presOf" srcId="{AFEC00BE-4F4A-4658-B277-CBB6E72AEAF7}" destId="{BA3906BD-2B37-471A-89DD-3EE914069D55}" srcOrd="0" destOrd="0" presId="urn:microsoft.com/office/officeart/2016/7/layout/VerticalDownArrowProcess"/>
    <dgm:cxn modelId="{C3938575-C7B0-4927-85BA-6BE197FB2433}" type="presOf" srcId="{3D69B685-A160-4FE8-9551-868D3F3347A1}" destId="{52796D04-0B43-4D09-BAB9-CC33992743B6}" srcOrd="0" destOrd="0" presId="urn:microsoft.com/office/officeart/2016/7/layout/VerticalDownArrowProcess"/>
    <dgm:cxn modelId="{609A4276-F9B5-49DB-89B1-76A93FBC5F66}" srcId="{12D7BD2F-D941-4A3C-8717-035B9C14403B}" destId="{3E66CF38-1FCE-4396-BAEE-B3517BA8F7EC}" srcOrd="0" destOrd="0" parTransId="{E95725D9-F895-4F7F-823A-F14557F99B96}" sibTransId="{8316339E-06D6-43B8-8369-27873D6E0437}"/>
    <dgm:cxn modelId="{F8FAA27F-18ED-499E-AB77-4912CE42B282}" type="presOf" srcId="{235B5F82-D2E4-4B24-A6A0-B245B54E2B86}" destId="{D9BAE1AE-ACA6-4727-8436-03AA656C4F90}" srcOrd="0" destOrd="0" presId="urn:microsoft.com/office/officeart/2016/7/layout/VerticalDownArrowProcess"/>
    <dgm:cxn modelId="{C1FC6698-5E5E-43FD-AFC0-7D4B61CECAC6}" type="presOf" srcId="{3A6C7535-0F53-4EF1-BB5D-D96EF8720776}" destId="{B4EE2A2F-BEE0-433B-9C6F-EA535797A6B8}" srcOrd="1" destOrd="0" presId="urn:microsoft.com/office/officeart/2016/7/layout/VerticalDownArrowProcess"/>
    <dgm:cxn modelId="{07C11F9E-5218-4A9C-B9F9-FE71469B3E0A}" srcId="{06BAA064-4D9E-48EB-A34B-B755102AAFE2}" destId="{3A6C7535-0F53-4EF1-BB5D-D96EF8720776}" srcOrd="0" destOrd="0" parTransId="{6B2D8F29-1409-4FDF-8B88-66370661187B}" sibTransId="{3802A5D6-849B-40B5-A656-8A37499AF4CD}"/>
    <dgm:cxn modelId="{4B5944A1-5000-489C-9722-164CD6AB318C}" type="presOf" srcId="{F8D1C21F-D0CB-472C-A3AD-5460CA47B98B}" destId="{CBEB2837-C33B-4C84-A3DE-4FEB947EA38F}" srcOrd="1" destOrd="0" presId="urn:microsoft.com/office/officeart/2016/7/layout/VerticalDownArrowProcess"/>
    <dgm:cxn modelId="{8167B5A4-3C93-40E8-9F0B-9B75F8B8DCB0}" type="presOf" srcId="{12D7BD2F-D941-4A3C-8717-035B9C14403B}" destId="{07E8077E-1A75-4199-A886-B26043D50788}" srcOrd="1" destOrd="0" presId="urn:microsoft.com/office/officeart/2016/7/layout/VerticalDownArrowProcess"/>
    <dgm:cxn modelId="{480B5EB5-7FC6-4188-AF1F-C7357CF1A117}" srcId="{3D69B685-A160-4FE8-9551-868D3F3347A1}" destId="{235B5F82-D2E4-4B24-A6A0-B245B54E2B86}" srcOrd="0" destOrd="0" parTransId="{B00F8FDE-E500-4005-91DC-B9312F3766CF}" sibTransId="{44400A2A-3B10-4CC5-8AF3-558811ACD6BC}"/>
    <dgm:cxn modelId="{EA55B1C3-4B2D-4305-890F-0A9CB7B2CA29}" type="presOf" srcId="{12D7BD2F-D941-4A3C-8717-035B9C14403B}" destId="{108B9BD6-8F97-498E-9AC9-9D30A9F24962}" srcOrd="0" destOrd="0" presId="urn:microsoft.com/office/officeart/2016/7/layout/VerticalDownArrowProcess"/>
    <dgm:cxn modelId="{CEDF33D9-5F22-456A-BEA5-C760AD734257}" srcId="{F8D1C21F-D0CB-472C-A3AD-5460CA47B98B}" destId="{AFEC00BE-4F4A-4658-B277-CBB6E72AEAF7}" srcOrd="0" destOrd="0" parTransId="{A04E2CAE-AA1C-44BE-A721-9266BE4D84BA}" sibTransId="{BD361181-234A-4CF9-BA2D-60F255083F2E}"/>
    <dgm:cxn modelId="{F0855FE3-0FDA-4F70-A861-90FD6285DE30}" type="presOf" srcId="{3E66CF38-1FCE-4396-BAEE-B3517BA8F7EC}" destId="{94BFAA0D-E730-4D20-ACDA-0CB8B9FB6EB6}" srcOrd="0" destOrd="0" presId="urn:microsoft.com/office/officeart/2016/7/layout/VerticalDownArrowProcess"/>
    <dgm:cxn modelId="{07FCAAF2-0B78-4629-B5C5-565162A46D56}" srcId="{06BAA064-4D9E-48EB-A34B-B755102AAFE2}" destId="{F8D1C21F-D0CB-472C-A3AD-5460CA47B98B}" srcOrd="1" destOrd="0" parTransId="{19E8B9C8-34E4-4BEA-90B2-F727964A2F2F}" sibTransId="{E8BCDDE7-F3D7-4286-8C14-4967CB5C0FF7}"/>
    <dgm:cxn modelId="{8DF063F9-09BE-40E4-B303-5E1B0446C15E}" type="presOf" srcId="{3A6C7535-0F53-4EF1-BB5D-D96EF8720776}" destId="{058964D3-E1DB-4784-95F5-0834E245631D}" srcOrd="0" destOrd="0" presId="urn:microsoft.com/office/officeart/2016/7/layout/VerticalDownArrowProcess"/>
    <dgm:cxn modelId="{7DAA3DFC-9261-4C28-8647-A05E824DC44A}" srcId="{3A6C7535-0F53-4EF1-BB5D-D96EF8720776}" destId="{C665AA9D-098D-4900-84EB-9278358B2DA8}" srcOrd="0" destOrd="0" parTransId="{17B9F139-5F2E-4971-86DE-0FF5602A60D8}" sibTransId="{1FE1177F-C926-4FD3-A74C-ED1609BB682A}"/>
    <dgm:cxn modelId="{1E1846FD-BA6E-415B-8711-C1A563CE9603}" type="presOf" srcId="{F8D1C21F-D0CB-472C-A3AD-5460CA47B98B}" destId="{C8EF929E-2F67-4690-A1B1-005A82818FF8}" srcOrd="0" destOrd="0" presId="urn:microsoft.com/office/officeart/2016/7/layout/VerticalDownArrowProcess"/>
    <dgm:cxn modelId="{75D4FEFD-2A2E-4DA3-AF6B-85FD055FD3BD}" type="presOf" srcId="{C665AA9D-098D-4900-84EB-9278358B2DA8}" destId="{20E703F9-F781-4A40-9C32-08FA489E78F5}" srcOrd="0" destOrd="0" presId="urn:microsoft.com/office/officeart/2016/7/layout/VerticalDownArrowProcess"/>
    <dgm:cxn modelId="{577EA128-658B-4318-98BC-4C248B14B668}" type="presParOf" srcId="{92781867-C375-472D-99A8-06D2FE8DEE97}" destId="{E158BC24-986E-484D-A4E4-A7BDF4B517AB}" srcOrd="0" destOrd="0" presId="urn:microsoft.com/office/officeart/2016/7/layout/VerticalDownArrowProcess"/>
    <dgm:cxn modelId="{B40F1DFC-F24C-4EC4-8099-9F397E0A4787}" type="presParOf" srcId="{E158BC24-986E-484D-A4E4-A7BDF4B517AB}" destId="{52796D04-0B43-4D09-BAB9-CC33992743B6}" srcOrd="0" destOrd="0" presId="urn:microsoft.com/office/officeart/2016/7/layout/VerticalDownArrowProcess"/>
    <dgm:cxn modelId="{09517C9F-83E9-4031-9F04-2485497F23F4}" type="presParOf" srcId="{E158BC24-986E-484D-A4E4-A7BDF4B517AB}" destId="{D9BAE1AE-ACA6-4727-8436-03AA656C4F90}" srcOrd="1" destOrd="0" presId="urn:microsoft.com/office/officeart/2016/7/layout/VerticalDownArrowProcess"/>
    <dgm:cxn modelId="{E3BD599C-A786-4034-9F19-65EB83A8F680}" type="presParOf" srcId="{92781867-C375-472D-99A8-06D2FE8DEE97}" destId="{CE65CE53-851B-4A2C-9EE2-2322BEF90C7C}" srcOrd="1" destOrd="0" presId="urn:microsoft.com/office/officeart/2016/7/layout/VerticalDownArrowProcess"/>
    <dgm:cxn modelId="{62888056-D5D9-48A7-AF1B-D98A2208A21B}" type="presParOf" srcId="{92781867-C375-472D-99A8-06D2FE8DEE97}" destId="{11EFB8A5-A20D-4E01-8882-D8605BC028E6}" srcOrd="2" destOrd="0" presId="urn:microsoft.com/office/officeart/2016/7/layout/VerticalDownArrowProcess"/>
    <dgm:cxn modelId="{60E31B00-6E8F-48D8-97EB-7E5F680168BA}" type="presParOf" srcId="{11EFB8A5-A20D-4E01-8882-D8605BC028E6}" destId="{108B9BD6-8F97-498E-9AC9-9D30A9F24962}" srcOrd="0" destOrd="0" presId="urn:microsoft.com/office/officeart/2016/7/layout/VerticalDownArrowProcess"/>
    <dgm:cxn modelId="{61528A6C-C21A-42BB-B94F-5DFC3B09C4D8}" type="presParOf" srcId="{11EFB8A5-A20D-4E01-8882-D8605BC028E6}" destId="{07E8077E-1A75-4199-A886-B26043D50788}" srcOrd="1" destOrd="0" presId="urn:microsoft.com/office/officeart/2016/7/layout/VerticalDownArrowProcess"/>
    <dgm:cxn modelId="{FBAC00BF-2B00-4DAB-96C9-5B76B59088AF}" type="presParOf" srcId="{11EFB8A5-A20D-4E01-8882-D8605BC028E6}" destId="{94BFAA0D-E730-4D20-ACDA-0CB8B9FB6EB6}" srcOrd="2" destOrd="0" presId="urn:microsoft.com/office/officeart/2016/7/layout/VerticalDownArrowProcess"/>
    <dgm:cxn modelId="{425CB335-57AA-4F52-BC7A-E057E81EE98F}" type="presParOf" srcId="{92781867-C375-472D-99A8-06D2FE8DEE97}" destId="{B48EBF15-4585-42CF-AC98-C9C4E5B1EF8B}" srcOrd="3" destOrd="0" presId="urn:microsoft.com/office/officeart/2016/7/layout/VerticalDownArrowProcess"/>
    <dgm:cxn modelId="{926F218D-99A1-4302-915C-5AE67444F1EB}" type="presParOf" srcId="{92781867-C375-472D-99A8-06D2FE8DEE97}" destId="{E953B4E3-EE5F-421A-92B3-C5E035BC2EBB}" srcOrd="4" destOrd="0" presId="urn:microsoft.com/office/officeart/2016/7/layout/VerticalDownArrowProcess"/>
    <dgm:cxn modelId="{6BEAFEED-B414-4979-A53D-AD32DF249889}" type="presParOf" srcId="{E953B4E3-EE5F-421A-92B3-C5E035BC2EBB}" destId="{C8EF929E-2F67-4690-A1B1-005A82818FF8}" srcOrd="0" destOrd="0" presId="urn:microsoft.com/office/officeart/2016/7/layout/VerticalDownArrowProcess"/>
    <dgm:cxn modelId="{520AD20D-8909-4408-8ACE-3864AEEDFC1D}" type="presParOf" srcId="{E953B4E3-EE5F-421A-92B3-C5E035BC2EBB}" destId="{CBEB2837-C33B-4C84-A3DE-4FEB947EA38F}" srcOrd="1" destOrd="0" presId="urn:microsoft.com/office/officeart/2016/7/layout/VerticalDownArrowProcess"/>
    <dgm:cxn modelId="{6FF1958B-D4DB-4C4A-BD16-177A04998727}" type="presParOf" srcId="{E953B4E3-EE5F-421A-92B3-C5E035BC2EBB}" destId="{BA3906BD-2B37-471A-89DD-3EE914069D55}" srcOrd="2" destOrd="0" presId="urn:microsoft.com/office/officeart/2016/7/layout/VerticalDownArrowProcess"/>
    <dgm:cxn modelId="{55058C67-0738-4343-B196-C71A43DA3063}" type="presParOf" srcId="{92781867-C375-472D-99A8-06D2FE8DEE97}" destId="{4AABD13A-1507-4B2F-A88D-E7D791735E0F}" srcOrd="5" destOrd="0" presId="urn:microsoft.com/office/officeart/2016/7/layout/VerticalDownArrowProcess"/>
    <dgm:cxn modelId="{6BD383A5-F9F2-48EB-9BE4-FD949BBD9515}" type="presParOf" srcId="{92781867-C375-472D-99A8-06D2FE8DEE97}" destId="{4C28261D-0F7F-4601-BDFB-55CD38DF668D}" srcOrd="6" destOrd="0" presId="urn:microsoft.com/office/officeart/2016/7/layout/VerticalDownArrowProcess"/>
    <dgm:cxn modelId="{C9D157C6-892F-44E3-BE31-7CB676DBB46B}" type="presParOf" srcId="{4C28261D-0F7F-4601-BDFB-55CD38DF668D}" destId="{058964D3-E1DB-4784-95F5-0834E245631D}" srcOrd="0" destOrd="0" presId="urn:microsoft.com/office/officeart/2016/7/layout/VerticalDownArrowProcess"/>
    <dgm:cxn modelId="{7CEAE846-C1F3-4005-B211-DBCDF9D1E2D6}" type="presParOf" srcId="{4C28261D-0F7F-4601-BDFB-55CD38DF668D}" destId="{B4EE2A2F-BEE0-433B-9C6F-EA535797A6B8}" srcOrd="1" destOrd="0" presId="urn:microsoft.com/office/officeart/2016/7/layout/VerticalDownArrowProcess"/>
    <dgm:cxn modelId="{9016B0C2-DD8A-466A-AB2F-F80EAADE575A}" type="presParOf" srcId="{4C28261D-0F7F-4601-BDFB-55CD38DF668D}" destId="{20E703F9-F781-4A40-9C32-08FA489E78F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8C1AA-F5AF-414F-B0D3-F452CD09F1F5}">
      <dsp:nvSpPr>
        <dsp:cNvPr id="0" name=""/>
        <dsp:cNvSpPr/>
      </dsp:nvSpPr>
      <dsp:spPr>
        <a:xfrm>
          <a:off x="0" y="1738"/>
          <a:ext cx="9905999" cy="8811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DEFE-39DF-4597-8782-347055BD2D86}">
      <dsp:nvSpPr>
        <dsp:cNvPr id="0" name=""/>
        <dsp:cNvSpPr/>
      </dsp:nvSpPr>
      <dsp:spPr>
        <a:xfrm>
          <a:off x="266538" y="199990"/>
          <a:ext cx="484616" cy="484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A9BC-5FDD-458B-87FC-6873D987F5C9}">
      <dsp:nvSpPr>
        <dsp:cNvPr id="0" name=""/>
        <dsp:cNvSpPr/>
      </dsp:nvSpPr>
      <dsp:spPr>
        <a:xfrm>
          <a:off x="1017694" y="1738"/>
          <a:ext cx="8888304" cy="8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2" tIns="93252" rIns="93252" bIns="9325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Like RioLearn with sections, roster, assignments. Will not replace RL.</a:t>
          </a:r>
        </a:p>
      </dsp:txBody>
      <dsp:txXfrm>
        <a:off x="1017694" y="1738"/>
        <a:ext cx="8888304" cy="881120"/>
      </dsp:txXfrm>
    </dsp:sp>
    <dsp:sp modelId="{9F42DB59-1925-4507-9EE8-19003A8105D2}">
      <dsp:nvSpPr>
        <dsp:cNvPr id="0" name=""/>
        <dsp:cNvSpPr/>
      </dsp:nvSpPr>
      <dsp:spPr>
        <a:xfrm>
          <a:off x="0" y="1103139"/>
          <a:ext cx="9905999" cy="881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68FA3-38DC-44EA-BC84-C287FC04CAC8}">
      <dsp:nvSpPr>
        <dsp:cNvPr id="0" name=""/>
        <dsp:cNvSpPr/>
      </dsp:nvSpPr>
      <dsp:spPr>
        <a:xfrm>
          <a:off x="266538" y="1301391"/>
          <a:ext cx="484616" cy="484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FEC0A-0F01-4FE3-8568-6DFE5F164D29}">
      <dsp:nvSpPr>
        <dsp:cNvPr id="0" name=""/>
        <dsp:cNvSpPr/>
      </dsp:nvSpPr>
      <dsp:spPr>
        <a:xfrm>
          <a:off x="1017694" y="1103139"/>
          <a:ext cx="8888304" cy="8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2" tIns="93252" rIns="93252" bIns="9325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Student accepts assignment(s), repo w/ starter code created. If made a private repo, only student and teacher have access to it. </a:t>
          </a:r>
        </a:p>
      </dsp:txBody>
      <dsp:txXfrm>
        <a:off x="1017694" y="1103139"/>
        <a:ext cx="8888304" cy="881120"/>
      </dsp:txXfrm>
    </dsp:sp>
    <dsp:sp modelId="{FE80C9AF-0E1B-4C3F-B633-96D10B2D5BE9}">
      <dsp:nvSpPr>
        <dsp:cNvPr id="0" name=""/>
        <dsp:cNvSpPr/>
      </dsp:nvSpPr>
      <dsp:spPr>
        <a:xfrm>
          <a:off x="0" y="2204540"/>
          <a:ext cx="9905999" cy="881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66972-CBAF-42B7-822F-3CF1371597DE}">
      <dsp:nvSpPr>
        <dsp:cNvPr id="0" name=""/>
        <dsp:cNvSpPr/>
      </dsp:nvSpPr>
      <dsp:spPr>
        <a:xfrm>
          <a:off x="266538" y="2402792"/>
          <a:ext cx="484616" cy="484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109C6-8FD5-4BAD-B009-19FF6C29FB18}">
      <dsp:nvSpPr>
        <dsp:cNvPr id="0" name=""/>
        <dsp:cNvSpPr/>
      </dsp:nvSpPr>
      <dsp:spPr>
        <a:xfrm>
          <a:off x="1017694" y="2204540"/>
          <a:ext cx="8888304" cy="8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2" tIns="93252" rIns="93252" bIns="9325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Repos would replace Classweb server. Can use GitHub Pages to display the webpages.</a:t>
          </a:r>
        </a:p>
      </dsp:txBody>
      <dsp:txXfrm>
        <a:off x="1017694" y="2204540"/>
        <a:ext cx="8888304" cy="881120"/>
      </dsp:txXfrm>
    </dsp:sp>
    <dsp:sp modelId="{ACA017E1-FE7A-42DF-B6E0-C9E2509C4788}">
      <dsp:nvSpPr>
        <dsp:cNvPr id="0" name=""/>
        <dsp:cNvSpPr/>
      </dsp:nvSpPr>
      <dsp:spPr>
        <a:xfrm>
          <a:off x="0" y="3305940"/>
          <a:ext cx="9905999" cy="881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587BA-89B5-4473-ACA6-622A35E15ED6}">
      <dsp:nvSpPr>
        <dsp:cNvPr id="0" name=""/>
        <dsp:cNvSpPr/>
      </dsp:nvSpPr>
      <dsp:spPr>
        <a:xfrm>
          <a:off x="266538" y="3504193"/>
          <a:ext cx="484616" cy="484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8626D-2D52-459F-AE51-F918FA68F394}">
      <dsp:nvSpPr>
        <dsp:cNvPr id="0" name=""/>
        <dsp:cNvSpPr/>
      </dsp:nvSpPr>
      <dsp:spPr>
        <a:xfrm>
          <a:off x="1017694" y="3305940"/>
          <a:ext cx="8888304" cy="88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2" tIns="93252" rIns="93252" bIns="9325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Grading and feedback could occur within GitHub; scores entered in Gradebook in RL; may not need Feedback Tool.</a:t>
          </a:r>
        </a:p>
      </dsp:txBody>
      <dsp:txXfrm>
        <a:off x="1017694" y="3305940"/>
        <a:ext cx="8888304" cy="88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EA3DD-F9D3-4894-BFCB-ACCC544F1013}">
      <dsp:nvSpPr>
        <dsp:cNvPr id="0" name=""/>
        <dsp:cNvSpPr/>
      </dsp:nvSpPr>
      <dsp:spPr>
        <a:xfrm>
          <a:off x="0" y="391661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see what a student did and identify where they went wrong; Can be used for AI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 student files are still maintained by Rio for grievances (in our orgs)</a:t>
          </a:r>
        </a:p>
      </dsp:txBody>
      <dsp:txXfrm>
        <a:off x="0" y="391661"/>
        <a:ext cx="9905999" cy="992250"/>
      </dsp:txXfrm>
    </dsp:sp>
    <dsp:sp modelId="{FC555CA9-6FF9-4AEC-9F12-7159F3E19615}">
      <dsp:nvSpPr>
        <dsp:cNvPr id="0" name=""/>
        <dsp:cNvSpPr/>
      </dsp:nvSpPr>
      <dsp:spPr>
        <a:xfrm>
          <a:off x="495299" y="125981"/>
          <a:ext cx="6934199" cy="531360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VERSION HISTORY OF FILES</a:t>
          </a:r>
          <a:endParaRPr lang="en-US" sz="1800" kern="1200" dirty="0"/>
        </a:p>
      </dsp:txBody>
      <dsp:txXfrm>
        <a:off x="521238" y="151920"/>
        <a:ext cx="6882321" cy="479482"/>
      </dsp:txXfrm>
    </dsp:sp>
    <dsp:sp modelId="{4FB39970-3D8B-458F-BA39-553875D862EB}">
      <dsp:nvSpPr>
        <dsp:cNvPr id="0" name=""/>
        <dsp:cNvSpPr/>
      </dsp:nvSpPr>
      <dsp:spPr>
        <a:xfrm>
          <a:off x="0" y="1746792"/>
          <a:ext cx="9905999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Instructors can look at their work in GitHub to help answer questions, make sure they complete practice activities, etc.; potential academic activity?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Instructors can add comments on a per line basis to explain what is wrong with code; students see directly in their code the feedback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Potential auto-grading – Utilizing GitHub Actions can provide some immediate feedback to students for practice activities, assignments (Phase II)</a:t>
          </a:r>
        </a:p>
      </dsp:txBody>
      <dsp:txXfrm>
        <a:off x="0" y="1746792"/>
        <a:ext cx="9905999" cy="1927800"/>
      </dsp:txXfrm>
    </dsp:sp>
    <dsp:sp modelId="{6B899A6C-6F54-4B53-922D-226A92230FE4}">
      <dsp:nvSpPr>
        <dsp:cNvPr id="0" name=""/>
        <dsp:cNvSpPr/>
      </dsp:nvSpPr>
      <dsp:spPr>
        <a:xfrm>
          <a:off x="495299" y="1481112"/>
          <a:ext cx="6934199" cy="531360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/>
              <a:ea typeface="+mn-ea"/>
              <a:cs typeface="+mn-cs"/>
            </a:rPr>
            <a:t>HELP AND GRADING IS IMPROVED</a:t>
          </a:r>
        </a:p>
      </dsp:txBody>
      <dsp:txXfrm>
        <a:off x="521238" y="1507051"/>
        <a:ext cx="6882321" cy="479482"/>
      </dsp:txXfrm>
    </dsp:sp>
    <dsp:sp modelId="{D5D7E270-70D9-4297-BD94-849B99B08303}">
      <dsp:nvSpPr>
        <dsp:cNvPr id="0" name=""/>
        <dsp:cNvSpPr/>
      </dsp:nvSpPr>
      <dsp:spPr>
        <a:xfrm>
          <a:off x="0" y="4037472"/>
          <a:ext cx="99059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Instructors can submit direct changes to starter code, practice activities in GH and a workflow starts to get approval from dept. admin</a:t>
          </a:r>
        </a:p>
      </dsp:txBody>
      <dsp:txXfrm>
        <a:off x="0" y="4037472"/>
        <a:ext cx="9905999" cy="963900"/>
      </dsp:txXfrm>
    </dsp:sp>
    <dsp:sp modelId="{146B8A99-5BBD-4161-8058-4F8CE4A61E45}">
      <dsp:nvSpPr>
        <dsp:cNvPr id="0" name=""/>
        <dsp:cNvSpPr/>
      </dsp:nvSpPr>
      <dsp:spPr>
        <a:xfrm>
          <a:off x="495299" y="3771792"/>
          <a:ext cx="6934199" cy="531360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WORKFLOWS</a:t>
          </a:r>
          <a:endParaRPr lang="en-US" sz="1800" kern="1200" dirty="0"/>
        </a:p>
      </dsp:txBody>
      <dsp:txXfrm>
        <a:off x="521238" y="3797731"/>
        <a:ext cx="68823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83A5A-7D05-4D23-BC7F-897D51A04D13}">
      <dsp:nvSpPr>
        <dsp:cNvPr id="0" name=""/>
        <dsp:cNvSpPr/>
      </dsp:nvSpPr>
      <dsp:spPr>
        <a:xfrm>
          <a:off x="35067" y="3048"/>
          <a:ext cx="2810247" cy="1405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CourseArc</a:t>
          </a:r>
        </a:p>
      </dsp:txBody>
      <dsp:txXfrm>
        <a:off x="76222" y="44203"/>
        <a:ext cx="2727937" cy="1322813"/>
      </dsp:txXfrm>
    </dsp:sp>
    <dsp:sp modelId="{04EB1D0C-BF26-4E56-8A25-4863498976DD}">
      <dsp:nvSpPr>
        <dsp:cNvPr id="0" name=""/>
        <dsp:cNvSpPr/>
      </dsp:nvSpPr>
      <dsp:spPr>
        <a:xfrm>
          <a:off x="316092" y="1408171"/>
          <a:ext cx="281024" cy="105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42"/>
              </a:lnTo>
              <a:lnTo>
                <a:pt x="281024" y="10538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FD240-7C31-4072-B76C-830322D1EFC7}">
      <dsp:nvSpPr>
        <dsp:cNvPr id="0" name=""/>
        <dsp:cNvSpPr/>
      </dsp:nvSpPr>
      <dsp:spPr>
        <a:xfrm>
          <a:off x="597117" y="1759452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Contains written content and how-</a:t>
          </a:r>
          <a:r>
            <a:rPr lang="en-US" sz="1700" kern="1200" dirty="0" err="1"/>
            <a:t>tos</a:t>
          </a:r>
          <a:r>
            <a:rPr lang="en-US" sz="1700" kern="1200" dirty="0"/>
            <a:t> for each lesson.</a:t>
          </a:r>
        </a:p>
      </dsp:txBody>
      <dsp:txXfrm>
        <a:off x="638272" y="1800607"/>
        <a:ext cx="2165887" cy="1322813"/>
      </dsp:txXfrm>
    </dsp:sp>
    <dsp:sp modelId="{A28637CB-02B9-4987-A61F-07B0C844AC74}">
      <dsp:nvSpPr>
        <dsp:cNvPr id="0" name=""/>
        <dsp:cNvSpPr/>
      </dsp:nvSpPr>
      <dsp:spPr>
        <a:xfrm>
          <a:off x="316092" y="1408171"/>
          <a:ext cx="281024" cy="281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247"/>
              </a:lnTo>
              <a:lnTo>
                <a:pt x="281024" y="281024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18678-B9F9-43C6-B50D-01EF8D936375}">
      <dsp:nvSpPr>
        <dsp:cNvPr id="0" name=""/>
        <dsp:cNvSpPr/>
      </dsp:nvSpPr>
      <dsp:spPr>
        <a:xfrm>
          <a:off x="597117" y="3515857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839591"/>
              <a:satOff val="2976"/>
              <a:lumOff val="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Practice activities could reside in GH Classroom</a:t>
          </a:r>
        </a:p>
      </dsp:txBody>
      <dsp:txXfrm>
        <a:off x="638272" y="3557012"/>
        <a:ext cx="2165887" cy="1322813"/>
      </dsp:txXfrm>
    </dsp:sp>
    <dsp:sp modelId="{0DE6C5B9-1FC2-43CC-B836-804027B79614}">
      <dsp:nvSpPr>
        <dsp:cNvPr id="0" name=""/>
        <dsp:cNvSpPr/>
      </dsp:nvSpPr>
      <dsp:spPr>
        <a:xfrm>
          <a:off x="3547876" y="3048"/>
          <a:ext cx="2810247" cy="1405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GitHub Classroom</a:t>
          </a:r>
        </a:p>
      </dsp:txBody>
      <dsp:txXfrm>
        <a:off x="3589031" y="44203"/>
        <a:ext cx="2727937" cy="1322813"/>
      </dsp:txXfrm>
    </dsp:sp>
    <dsp:sp modelId="{5ECACF1E-C798-4919-97A2-78A9FD5A8436}">
      <dsp:nvSpPr>
        <dsp:cNvPr id="0" name=""/>
        <dsp:cNvSpPr/>
      </dsp:nvSpPr>
      <dsp:spPr>
        <a:xfrm>
          <a:off x="3828901" y="1408171"/>
          <a:ext cx="281024" cy="105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42"/>
              </a:lnTo>
              <a:lnTo>
                <a:pt x="281024" y="10538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A5D75-022D-40F0-8919-7B228665DF7E}">
      <dsp:nvSpPr>
        <dsp:cNvPr id="0" name=""/>
        <dsp:cNvSpPr/>
      </dsp:nvSpPr>
      <dsp:spPr>
        <a:xfrm>
          <a:off x="4109925" y="1759452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679183"/>
              <a:satOff val="5952"/>
              <a:lumOff val="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Students complete their assignments and submit here.</a:t>
          </a:r>
        </a:p>
      </dsp:txBody>
      <dsp:txXfrm>
        <a:off x="4151080" y="1800607"/>
        <a:ext cx="2165887" cy="1322813"/>
      </dsp:txXfrm>
    </dsp:sp>
    <dsp:sp modelId="{DE57C616-33D6-4A54-9259-E7A813D78891}">
      <dsp:nvSpPr>
        <dsp:cNvPr id="0" name=""/>
        <dsp:cNvSpPr/>
      </dsp:nvSpPr>
      <dsp:spPr>
        <a:xfrm>
          <a:off x="3828901" y="1408171"/>
          <a:ext cx="281024" cy="281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247"/>
              </a:lnTo>
              <a:lnTo>
                <a:pt x="281024" y="281024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152D3-0800-4F1B-8A7E-58D2BD97B899}">
      <dsp:nvSpPr>
        <dsp:cNvPr id="0" name=""/>
        <dsp:cNvSpPr/>
      </dsp:nvSpPr>
      <dsp:spPr>
        <a:xfrm>
          <a:off x="4109925" y="3515857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1518774"/>
              <a:satOff val="8927"/>
              <a:lumOff val="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Depending on setup, project directions can be stored in repo vs. CA. Changes to project directions would only affect new students.</a:t>
          </a:r>
        </a:p>
      </dsp:txBody>
      <dsp:txXfrm>
        <a:off x="4151080" y="3557012"/>
        <a:ext cx="2165887" cy="1322813"/>
      </dsp:txXfrm>
    </dsp:sp>
    <dsp:sp modelId="{FE7A9878-3078-420F-949D-70EBFABFAAB0}">
      <dsp:nvSpPr>
        <dsp:cNvPr id="0" name=""/>
        <dsp:cNvSpPr/>
      </dsp:nvSpPr>
      <dsp:spPr>
        <a:xfrm>
          <a:off x="7060685" y="3048"/>
          <a:ext cx="2810247" cy="1405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RioLearn</a:t>
          </a:r>
        </a:p>
      </dsp:txBody>
      <dsp:txXfrm>
        <a:off x="7101840" y="44203"/>
        <a:ext cx="2727937" cy="1322813"/>
      </dsp:txXfrm>
    </dsp:sp>
    <dsp:sp modelId="{282039BD-CEA8-475C-A286-0C60AB7CA379}">
      <dsp:nvSpPr>
        <dsp:cNvPr id="0" name=""/>
        <dsp:cNvSpPr/>
      </dsp:nvSpPr>
      <dsp:spPr>
        <a:xfrm>
          <a:off x="7341710" y="1408171"/>
          <a:ext cx="281024" cy="105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42"/>
              </a:lnTo>
              <a:lnTo>
                <a:pt x="281024" y="105384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9FD6A-C9CA-4ABC-8CCF-BB78E7CD44AA}">
      <dsp:nvSpPr>
        <dsp:cNvPr id="0" name=""/>
        <dsp:cNvSpPr/>
      </dsp:nvSpPr>
      <dsp:spPr>
        <a:xfrm>
          <a:off x="7622734" y="1759452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5358366"/>
              <a:satOff val="11903"/>
              <a:lumOff val="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Still used for course announcements, roster, gradebook, messages*, etc.</a:t>
          </a:r>
        </a:p>
      </dsp:txBody>
      <dsp:txXfrm>
        <a:off x="7663889" y="1800607"/>
        <a:ext cx="2165887" cy="1322813"/>
      </dsp:txXfrm>
    </dsp:sp>
    <dsp:sp modelId="{D9952F18-75B0-4CE1-ABEC-4C11384A8B4D}">
      <dsp:nvSpPr>
        <dsp:cNvPr id="0" name=""/>
        <dsp:cNvSpPr/>
      </dsp:nvSpPr>
      <dsp:spPr>
        <a:xfrm>
          <a:off x="7341710" y="1408171"/>
          <a:ext cx="281024" cy="281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247"/>
              </a:lnTo>
              <a:lnTo>
                <a:pt x="281024" y="281024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7444D-783B-4884-92A1-83B59F4FB253}">
      <dsp:nvSpPr>
        <dsp:cNvPr id="0" name=""/>
        <dsp:cNvSpPr/>
      </dsp:nvSpPr>
      <dsp:spPr>
        <a:xfrm>
          <a:off x="7622734" y="3515857"/>
          <a:ext cx="2248197" cy="1405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9197957"/>
              <a:satOff val="14879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Only assignment may be Syllabus Quiz.</a:t>
          </a:r>
        </a:p>
      </dsp:txBody>
      <dsp:txXfrm>
        <a:off x="7663889" y="3557012"/>
        <a:ext cx="2165887" cy="1322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3D3C-4057-4F40-A3A5-459B17CBD5C6}">
      <dsp:nvSpPr>
        <dsp:cNvPr id="0" name=""/>
        <dsp:cNvSpPr/>
      </dsp:nvSpPr>
      <dsp:spPr>
        <a:xfrm>
          <a:off x="108989" y="187235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E1E4B-B61E-4FF9-9D26-558CE98A0D76}">
      <dsp:nvSpPr>
        <dsp:cNvPr id="0" name=""/>
        <dsp:cNvSpPr/>
      </dsp:nvSpPr>
      <dsp:spPr>
        <a:xfrm>
          <a:off x="378329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F160-535B-4C77-A820-8C2133C0D3E8}">
      <dsp:nvSpPr>
        <dsp:cNvPr id="0" name=""/>
        <dsp:cNvSpPr/>
      </dsp:nvSpPr>
      <dsp:spPr>
        <a:xfrm>
          <a:off x="1666401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Department Org </a:t>
          </a:r>
          <a:r>
            <a:rPr lang="en-US" sz="2100" kern="1200" dirty="0"/>
            <a:t>– contains assignment starter code; private so only dept., CP staff, adjuncts can see it. </a:t>
          </a:r>
        </a:p>
      </dsp:txBody>
      <dsp:txXfrm>
        <a:off x="1666401" y="187235"/>
        <a:ext cx="3023212" cy="1282575"/>
      </dsp:txXfrm>
    </dsp:sp>
    <dsp:sp modelId="{11C432F6-147B-475B-9DBD-AD8EDDB2524A}">
      <dsp:nvSpPr>
        <dsp:cNvPr id="0" name=""/>
        <dsp:cNvSpPr/>
      </dsp:nvSpPr>
      <dsp:spPr>
        <a:xfrm>
          <a:off x="5216385" y="187235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FD029-2A37-4301-B554-F18C151D4944}">
      <dsp:nvSpPr>
        <dsp:cNvPr id="0" name=""/>
        <dsp:cNvSpPr/>
      </dsp:nvSpPr>
      <dsp:spPr>
        <a:xfrm>
          <a:off x="5485726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285B-A729-442F-B78F-C059FCCCE696}">
      <dsp:nvSpPr>
        <dsp:cNvPr id="0" name=""/>
        <dsp:cNvSpPr/>
      </dsp:nvSpPr>
      <dsp:spPr>
        <a:xfrm>
          <a:off x="6773798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Student Org(s) </a:t>
          </a:r>
          <a:r>
            <a:rPr lang="en-US" sz="2100" kern="1200" dirty="0"/>
            <a:t>– All Classroom repos for students are stored in a main org. </a:t>
          </a:r>
        </a:p>
      </dsp:txBody>
      <dsp:txXfrm>
        <a:off x="6773798" y="187235"/>
        <a:ext cx="3023212" cy="1282575"/>
      </dsp:txXfrm>
    </dsp:sp>
    <dsp:sp modelId="{28ED0655-CDC0-4DA7-A488-5BFBB278C598}">
      <dsp:nvSpPr>
        <dsp:cNvPr id="0" name=""/>
        <dsp:cNvSpPr/>
      </dsp:nvSpPr>
      <dsp:spPr>
        <a:xfrm>
          <a:off x="108989" y="2071901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80BB4-E09C-44E0-807B-B00941AFF3C7}">
      <dsp:nvSpPr>
        <dsp:cNvPr id="0" name=""/>
        <dsp:cNvSpPr/>
      </dsp:nvSpPr>
      <dsp:spPr>
        <a:xfrm>
          <a:off x="378329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FF77-6DC7-4472-8416-02D708845104}">
      <dsp:nvSpPr>
        <dsp:cNvPr id="0" name=""/>
        <dsp:cNvSpPr/>
      </dsp:nvSpPr>
      <dsp:spPr>
        <a:xfrm>
          <a:off x="1666401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GitHub Accounts </a:t>
          </a:r>
          <a:r>
            <a:rPr lang="en-US" sz="2100" kern="1200" dirty="0"/>
            <a:t>– For adjuncts, dept. admin, students.</a:t>
          </a:r>
        </a:p>
      </dsp:txBody>
      <dsp:txXfrm>
        <a:off x="1666401" y="2071901"/>
        <a:ext cx="3023212" cy="1282575"/>
      </dsp:txXfrm>
    </dsp:sp>
    <dsp:sp modelId="{AFCC971E-A316-4A7D-A7F4-31857DC9D5CE}">
      <dsp:nvSpPr>
        <dsp:cNvPr id="0" name=""/>
        <dsp:cNvSpPr/>
      </dsp:nvSpPr>
      <dsp:spPr>
        <a:xfrm>
          <a:off x="5216385" y="2071901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81E50-788A-4A8D-819C-56C5250AD862}">
      <dsp:nvSpPr>
        <dsp:cNvPr id="0" name=""/>
        <dsp:cNvSpPr/>
      </dsp:nvSpPr>
      <dsp:spPr>
        <a:xfrm>
          <a:off x="5485726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A125A-A5B9-4369-A32E-52A928522E5B}">
      <dsp:nvSpPr>
        <dsp:cNvPr id="0" name=""/>
        <dsp:cNvSpPr/>
      </dsp:nvSpPr>
      <dsp:spPr>
        <a:xfrm>
          <a:off x="6773798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LTI setup</a:t>
          </a:r>
          <a:r>
            <a:rPr lang="en-US" sz="2100" b="0" kern="1200" dirty="0"/>
            <a:t> - T</a:t>
          </a:r>
          <a:r>
            <a:rPr lang="en-US" sz="2100" kern="1200" dirty="0"/>
            <a:t>o allow instructors to sync roster.</a:t>
          </a:r>
        </a:p>
      </dsp:txBody>
      <dsp:txXfrm>
        <a:off x="6773798" y="2071901"/>
        <a:ext cx="3023212" cy="1282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5A550-B337-4E05-94B0-4A39D22B2D76}">
      <dsp:nvSpPr>
        <dsp:cNvPr id="0" name=""/>
        <dsp:cNvSpPr/>
      </dsp:nvSpPr>
      <dsp:spPr>
        <a:xfrm>
          <a:off x="3095" y="188324"/>
          <a:ext cx="3018234" cy="698939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Rosters</a:t>
          </a:r>
        </a:p>
      </dsp:txBody>
      <dsp:txXfrm>
        <a:off x="3095" y="188324"/>
        <a:ext cx="3018234" cy="698939"/>
      </dsp:txXfrm>
    </dsp:sp>
    <dsp:sp modelId="{04AEE6E2-8B97-44E2-BD12-7C33A64AA7A1}">
      <dsp:nvSpPr>
        <dsp:cNvPr id="0" name=""/>
        <dsp:cNvSpPr/>
      </dsp:nvSpPr>
      <dsp:spPr>
        <a:xfrm>
          <a:off x="3095" y="887264"/>
          <a:ext cx="3018234" cy="2466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Appears to be manually synced by instructor.</a:t>
          </a:r>
        </a:p>
      </dsp:txBody>
      <dsp:txXfrm>
        <a:off x="3095" y="887264"/>
        <a:ext cx="3018234" cy="2466125"/>
      </dsp:txXfrm>
    </dsp:sp>
    <dsp:sp modelId="{0BAA7654-8807-4B7C-8996-420B88AFAF81}">
      <dsp:nvSpPr>
        <dsp:cNvPr id="0" name=""/>
        <dsp:cNvSpPr/>
      </dsp:nvSpPr>
      <dsp:spPr>
        <a:xfrm>
          <a:off x="3443882" y="188324"/>
          <a:ext cx="3018234" cy="698939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 Process</a:t>
          </a:r>
        </a:p>
      </dsp:txBody>
      <dsp:txXfrm>
        <a:off x="3443882" y="188324"/>
        <a:ext cx="3018234" cy="698939"/>
      </dsp:txXfrm>
    </dsp:sp>
    <dsp:sp modelId="{4BED99FA-00D7-44E4-A42E-C9952AD6D8FD}">
      <dsp:nvSpPr>
        <dsp:cNvPr id="0" name=""/>
        <dsp:cNvSpPr/>
      </dsp:nvSpPr>
      <dsp:spPr>
        <a:xfrm>
          <a:off x="3443882" y="887264"/>
          <a:ext cx="3018234" cy="24661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CP sets up Classrooms, they are the "instructor" but can invite TAs/Admins.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May want to do as Math does, CP logs in as instructor to set it up under their account.</a:t>
          </a:r>
        </a:p>
      </dsp:txBody>
      <dsp:txXfrm>
        <a:off x="3443882" y="887264"/>
        <a:ext cx="3018234" cy="2466125"/>
      </dsp:txXfrm>
    </dsp:sp>
    <dsp:sp modelId="{5C6C53A2-0AC9-4B9A-8AB2-9564FA9ED378}">
      <dsp:nvSpPr>
        <dsp:cNvPr id="0" name=""/>
        <dsp:cNvSpPr/>
      </dsp:nvSpPr>
      <dsp:spPr>
        <a:xfrm>
          <a:off x="6884669" y="188324"/>
          <a:ext cx="3018234" cy="698939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Grading/Feedback Process</a:t>
          </a:r>
        </a:p>
      </dsp:txBody>
      <dsp:txXfrm>
        <a:off x="6884669" y="188324"/>
        <a:ext cx="3018234" cy="698939"/>
      </dsp:txXfrm>
    </dsp:sp>
    <dsp:sp modelId="{D86D7BBF-7289-49B9-983B-1CE5B7FD989A}">
      <dsp:nvSpPr>
        <dsp:cNvPr id="0" name=""/>
        <dsp:cNvSpPr/>
      </dsp:nvSpPr>
      <dsp:spPr>
        <a:xfrm>
          <a:off x="6884669" y="887264"/>
          <a:ext cx="3018234" cy="24661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Determine </a:t>
          </a:r>
          <a:r>
            <a:rPr lang="en-US" sz="2100" kern="1200" dirty="0"/>
            <a:t>how grading and assignment submission will work to ensure dept. policies followed.</a:t>
          </a:r>
        </a:p>
      </dsp:txBody>
      <dsp:txXfrm>
        <a:off x="6884669" y="887264"/>
        <a:ext cx="3018234" cy="2466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96D04-0B43-4D09-BAB9-CC33992743B6}">
      <dsp:nvSpPr>
        <dsp:cNvPr id="0" name=""/>
        <dsp:cNvSpPr/>
      </dsp:nvSpPr>
      <dsp:spPr>
        <a:xfrm>
          <a:off x="0" y="3490041"/>
          <a:ext cx="1673187" cy="763535"/>
        </a:xfrm>
        <a:prstGeom prst="rect">
          <a:avLst/>
        </a:prstGeom>
        <a:gradFill rotWithShape="0">
          <a:gsLst>
            <a:gs pos="0">
              <a:schemeClr val="accent2"/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99136" rIns="11899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</a:t>
          </a:r>
        </a:p>
      </dsp:txBody>
      <dsp:txXfrm>
        <a:off x="0" y="3490041"/>
        <a:ext cx="1673187" cy="763535"/>
      </dsp:txXfrm>
    </dsp:sp>
    <dsp:sp modelId="{D9BAE1AE-ACA6-4727-8436-03AA656C4F90}">
      <dsp:nvSpPr>
        <dsp:cNvPr id="0" name=""/>
        <dsp:cNvSpPr/>
      </dsp:nvSpPr>
      <dsp:spPr>
        <a:xfrm>
          <a:off x="1673186" y="3490041"/>
          <a:ext cx="5019561" cy="763535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tutorials for students/adjuncts. Maybe we do a workshop with instructors so they can assist students better.</a:t>
          </a:r>
        </a:p>
      </dsp:txBody>
      <dsp:txXfrm>
        <a:off x="1673186" y="3490041"/>
        <a:ext cx="5019561" cy="763535"/>
      </dsp:txXfrm>
    </dsp:sp>
    <dsp:sp modelId="{07E8077E-1A75-4199-A886-B26043D50788}">
      <dsp:nvSpPr>
        <dsp:cNvPr id="0" name=""/>
        <dsp:cNvSpPr/>
      </dsp:nvSpPr>
      <dsp:spPr>
        <a:xfrm rot="10800000">
          <a:off x="0" y="2327176"/>
          <a:ext cx="1673187" cy="11743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/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99136" rIns="11899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</a:t>
          </a:r>
        </a:p>
      </dsp:txBody>
      <dsp:txXfrm rot="-10800000">
        <a:off x="0" y="2327176"/>
        <a:ext cx="1673187" cy="763306"/>
      </dsp:txXfrm>
    </dsp:sp>
    <dsp:sp modelId="{94BFAA0D-E730-4D20-ACDA-0CB8B9FB6EB6}">
      <dsp:nvSpPr>
        <dsp:cNvPr id="0" name=""/>
        <dsp:cNvSpPr/>
      </dsp:nvSpPr>
      <dsp:spPr>
        <a:xfrm>
          <a:off x="1673186" y="2327176"/>
          <a:ext cx="5019561" cy="763306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test section to test out implementation. Use developers as students during test.</a:t>
          </a:r>
        </a:p>
      </dsp:txBody>
      <dsp:txXfrm>
        <a:off x="1673186" y="2327176"/>
        <a:ext cx="5019561" cy="763306"/>
      </dsp:txXfrm>
    </dsp:sp>
    <dsp:sp modelId="{CBEB2837-C33B-4C84-A3DE-4FEB947EA38F}">
      <dsp:nvSpPr>
        <dsp:cNvPr id="0" name=""/>
        <dsp:cNvSpPr/>
      </dsp:nvSpPr>
      <dsp:spPr>
        <a:xfrm rot="10800000">
          <a:off x="0" y="1164311"/>
          <a:ext cx="1673187" cy="11743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/>
            </a:gs>
            <a:gs pos="100000">
              <a:schemeClr val="accent4">
                <a:lumMod val="5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99136" rIns="11899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 rot="-10800000">
        <a:off x="0" y="1164311"/>
        <a:ext cx="1673187" cy="763306"/>
      </dsp:txXfrm>
    </dsp:sp>
    <dsp:sp modelId="{BA3906BD-2B37-471A-89DD-3EE914069D55}">
      <dsp:nvSpPr>
        <dsp:cNvPr id="0" name=""/>
        <dsp:cNvSpPr/>
      </dsp:nvSpPr>
      <dsp:spPr>
        <a:xfrm>
          <a:off x="1673186" y="1164311"/>
          <a:ext cx="5019561" cy="763306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course outline for CIS233DA.</a:t>
          </a:r>
        </a:p>
      </dsp:txBody>
      <dsp:txXfrm>
        <a:off x="1673186" y="1164311"/>
        <a:ext cx="5019561" cy="763306"/>
      </dsp:txXfrm>
    </dsp:sp>
    <dsp:sp modelId="{B4EE2A2F-BEE0-433B-9C6F-EA535797A6B8}">
      <dsp:nvSpPr>
        <dsp:cNvPr id="0" name=""/>
        <dsp:cNvSpPr/>
      </dsp:nvSpPr>
      <dsp:spPr>
        <a:xfrm rot="10800000">
          <a:off x="0" y="1446"/>
          <a:ext cx="1673187" cy="11743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/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99136" rIns="11899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Meet</a:t>
          </a:r>
        </a:p>
      </dsp:txBody>
      <dsp:txXfrm rot="-10800000">
        <a:off x="0" y="1446"/>
        <a:ext cx="1673187" cy="763306"/>
      </dsp:txXfrm>
    </dsp:sp>
    <dsp:sp modelId="{20E703F9-F781-4A40-9C32-08FA489E78F5}">
      <dsp:nvSpPr>
        <dsp:cNvPr id="0" name=""/>
        <dsp:cNvSpPr/>
      </dsp:nvSpPr>
      <dsp:spPr>
        <a:xfrm>
          <a:off x="1673186" y="1446"/>
          <a:ext cx="5019561" cy="763306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Media/CP/ID/Programming to discuss implementation and plan it out.</a:t>
          </a:r>
        </a:p>
      </dsp:txBody>
      <dsp:txXfrm>
        <a:off x="1673186" y="1446"/>
        <a:ext cx="5019561" cy="763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7DBBD-4B01-4902-BED1-B3E05378F8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4047-E7E7-4FB4-8964-A9AEA46D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talk about GH Classroom and some of the ideas/issues. Demo what it looks like and feedback could look like.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4047-E7E7-4FB4-8964-A9AEA46D9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4047-E7E7-4FB4-8964-A9AEA46D90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Emails are received by instructor when student submits an assignment. Need to determine how grading turnaround could be evaluated.</a:t>
            </a:r>
          </a:p>
          <a:p>
            <a:r>
              <a:rPr lang="en-US" dirty="0"/>
              <a:t>* GitHub does have a chat/comment feature within the pull request that could potentially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4047-E7E7-4FB4-8964-A9AEA46D90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5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8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0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51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6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0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1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7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4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1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7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D452CC-9099-486B-A6E8-C8CDF675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GitHub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9CB5B-6D18-49C8-A730-F1FE5398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How it could work in CIS233DA</a:t>
            </a:r>
          </a:p>
        </p:txBody>
      </p:sp>
    </p:spTree>
    <p:extLst>
      <p:ext uri="{BB962C8B-B14F-4D97-AF65-F5344CB8AC3E}">
        <p14:creationId xmlns:p14="http://schemas.microsoft.com/office/powerpoint/2010/main" val="213251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0D529-B051-4026-8ACD-B0B81110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4" y="774612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Definition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92FE-8D7C-4588-A59F-127DA649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1626669"/>
            <a:ext cx="9048218" cy="446509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 = version control mechanism; can see the history of file edits. (needs a program install)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= online service to store projects in the cloud and extend git features. (Account required)</a:t>
            </a:r>
          </a:p>
          <a:p>
            <a:pPr lvl="1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Repository (Repo) </a:t>
            </a:r>
            <a:r>
              <a:rPr lang="en-US" sz="2400" dirty="0">
                <a:solidFill>
                  <a:srgbClr val="FFFFFF"/>
                </a:solidFill>
              </a:rPr>
              <a:t>= location where project files reside</a:t>
            </a:r>
          </a:p>
          <a:p>
            <a:pPr lvl="1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Organization (Org) </a:t>
            </a:r>
            <a:r>
              <a:rPr lang="en-US" sz="2400" dirty="0">
                <a:solidFill>
                  <a:srgbClr val="FFFFFF"/>
                </a:solidFill>
              </a:rPr>
              <a:t>= Location where multiple repos reside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Classroom </a:t>
            </a:r>
            <a:r>
              <a:rPr lang="en-US" dirty="0">
                <a:solidFill>
                  <a:srgbClr val="FFFFFF"/>
                </a:solidFill>
              </a:rPr>
              <a:t>= App designed to automate repo creation for students, control permissions, roster, assist in grading, etc.</a:t>
            </a:r>
          </a:p>
        </p:txBody>
      </p:sp>
    </p:spTree>
    <p:extLst>
      <p:ext uri="{BB962C8B-B14F-4D97-AF65-F5344CB8AC3E}">
        <p14:creationId xmlns:p14="http://schemas.microsoft.com/office/powerpoint/2010/main" val="142428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A4D1-A084-4779-82E2-E58DE21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t">
            <a:normAutofit/>
          </a:bodyPr>
          <a:lstStyle/>
          <a:p>
            <a:r>
              <a:rPr lang="en-US" dirty="0"/>
              <a:t>Classroom Overview</a:t>
            </a:r>
          </a:p>
        </p:txBody>
      </p:sp>
      <p:graphicFrame>
        <p:nvGraphicFramePr>
          <p:cNvPr id="5" name="Content Placeholder 2" descr="SmartArt of outline content">
            <a:extLst>
              <a:ext uri="{FF2B5EF4-FFF2-40B4-BE49-F238E27FC236}">
                <a16:creationId xmlns:a16="http://schemas.microsoft.com/office/drawing/2014/main" id="{ABFDD952-2064-45C4-8AFB-B6EF07801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23592"/>
              </p:ext>
            </p:extLst>
          </p:nvPr>
        </p:nvGraphicFramePr>
        <p:xfrm>
          <a:off x="1141411" y="1836821"/>
          <a:ext cx="9905999" cy="418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4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4718-DEF5-4ABF-BF8D-4FADEDF8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Classroom Benefits</a:t>
            </a:r>
          </a:p>
        </p:txBody>
      </p:sp>
      <p:graphicFrame>
        <p:nvGraphicFramePr>
          <p:cNvPr id="4" name="Content Placeholder 3" descr="SmartArt of outline content">
            <a:extLst>
              <a:ext uri="{FF2B5EF4-FFF2-40B4-BE49-F238E27FC236}">
                <a16:creationId xmlns:a16="http://schemas.microsoft.com/office/drawing/2014/main" id="{F1D541D8-8129-4725-8603-7330B7C5F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621118"/>
              </p:ext>
            </p:extLst>
          </p:nvPr>
        </p:nvGraphicFramePr>
        <p:xfrm>
          <a:off x="1141412" y="1385741"/>
          <a:ext cx="9905999" cy="512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47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9CDC2-96C8-4B0C-8343-3EFB9C7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t">
            <a:normAutofit/>
          </a:bodyPr>
          <a:lstStyle/>
          <a:p>
            <a:r>
              <a:rPr lang="en-US" dirty="0"/>
              <a:t>Course Implementation</a:t>
            </a:r>
          </a:p>
        </p:txBody>
      </p:sp>
      <p:graphicFrame>
        <p:nvGraphicFramePr>
          <p:cNvPr id="5" name="Content Placeholder 2" descr="SmartArt of outline content">
            <a:extLst>
              <a:ext uri="{FF2B5EF4-FFF2-40B4-BE49-F238E27FC236}">
                <a16:creationId xmlns:a16="http://schemas.microsoft.com/office/drawing/2014/main" id="{23C93DAA-6292-4CEB-80B1-A4EDEFB9E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726262"/>
              </p:ext>
            </p:extLst>
          </p:nvPr>
        </p:nvGraphicFramePr>
        <p:xfrm>
          <a:off x="1141413" y="1315453"/>
          <a:ext cx="9906000" cy="492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926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FB4D-C6E8-4724-A49D-D8AB0484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5" name="Content Placeholder 2" descr="SmartArt of outline content">
            <a:extLst>
              <a:ext uri="{FF2B5EF4-FFF2-40B4-BE49-F238E27FC236}">
                <a16:creationId xmlns:a16="http://schemas.microsoft.com/office/drawing/2014/main" id="{BA39A9FA-ABD2-4123-B3D8-F494A376D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945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9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1">
                <a:lumMod val="95000"/>
                <a:lumOff val="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25C-8451-4F1C-AC4E-23CCD4F2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Potential Issues to research</a:t>
            </a:r>
          </a:p>
        </p:txBody>
      </p:sp>
      <p:graphicFrame>
        <p:nvGraphicFramePr>
          <p:cNvPr id="4" name="Content Placeholder 3" descr="SmartArt of outline content">
            <a:extLst>
              <a:ext uri="{FF2B5EF4-FFF2-40B4-BE49-F238E27FC236}">
                <a16:creationId xmlns:a16="http://schemas.microsoft.com/office/drawing/2014/main" id="{97269515-6CE7-4935-9C4C-B91FCD521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56309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70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A0A9D-82DD-483A-956C-39B965F4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 descr="SmartArt of outline content">
            <a:extLst>
              <a:ext uri="{FF2B5EF4-FFF2-40B4-BE49-F238E27FC236}">
                <a16:creationId xmlns:a16="http://schemas.microsoft.com/office/drawing/2014/main" id="{8875CACB-3589-430E-87E2-AF45FA1C6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6080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69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659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GitHub Classroom</vt:lpstr>
      <vt:lpstr>Definition Overview</vt:lpstr>
      <vt:lpstr>Classroom Overview</vt:lpstr>
      <vt:lpstr>Classroom Benefits</vt:lpstr>
      <vt:lpstr>Course Implementation</vt:lpstr>
      <vt:lpstr>Structure</vt:lpstr>
      <vt:lpstr>Potential Issues to research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Classroom</dc:title>
  <dc:creator>Gordon Inman</dc:creator>
  <cp:lastModifiedBy>Gordon Inman</cp:lastModifiedBy>
  <cp:revision>13</cp:revision>
  <dcterms:created xsi:type="dcterms:W3CDTF">2020-10-16T17:49:07Z</dcterms:created>
  <dcterms:modified xsi:type="dcterms:W3CDTF">2020-10-26T23:43:52Z</dcterms:modified>
</cp:coreProperties>
</file>