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>
        <p:scale>
          <a:sx n="59" d="100"/>
          <a:sy n="59" d="100"/>
        </p:scale>
        <p:origin x="88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B0EBB0C-65F0-EECB-FD17-4BDB3AF2DF72}"/>
              </a:ext>
            </a:extLst>
          </p:cNvPr>
          <p:cNvGrpSpPr/>
          <p:nvPr/>
        </p:nvGrpSpPr>
        <p:grpSpPr>
          <a:xfrm>
            <a:off x="418454" y="1072445"/>
            <a:ext cx="10673628" cy="3963209"/>
            <a:chOff x="418454" y="1440631"/>
            <a:chExt cx="10673628" cy="396320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95C8751-BD03-789F-57CB-45B16D673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454" y="1454160"/>
              <a:ext cx="8988928" cy="394968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531340-62E4-51C1-9907-C125EFFC0C56}"/>
                </a:ext>
              </a:extLst>
            </p:cNvPr>
            <p:cNvSpPr txBox="1"/>
            <p:nvPr/>
          </p:nvSpPr>
          <p:spPr>
            <a:xfrm>
              <a:off x="9789161" y="1440631"/>
              <a:ext cx="1244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div: header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E28CCD-B160-FB94-228F-98187BAA0111}"/>
                </a:ext>
              </a:extLst>
            </p:cNvPr>
            <p:cNvSpPr txBox="1"/>
            <p:nvPr/>
          </p:nvSpPr>
          <p:spPr>
            <a:xfrm>
              <a:off x="9789161" y="3497863"/>
              <a:ext cx="1302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div: content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213F13EF-D422-3594-1100-588F79923F4A}"/>
                </a:ext>
              </a:extLst>
            </p:cNvPr>
            <p:cNvSpPr/>
            <p:nvPr/>
          </p:nvSpPr>
          <p:spPr>
            <a:xfrm>
              <a:off x="9620764" y="1454161"/>
              <a:ext cx="168397" cy="355802"/>
            </a:xfrm>
            <a:prstGeom prst="rightBrace">
              <a:avLst>
                <a:gd name="adj1" fmla="val 8333"/>
                <a:gd name="adj2" fmla="val 5247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H"/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E2D18830-5F5A-C606-E36B-E4D833FF727D}"/>
                </a:ext>
              </a:extLst>
            </p:cNvPr>
            <p:cNvSpPr/>
            <p:nvPr/>
          </p:nvSpPr>
          <p:spPr>
            <a:xfrm>
              <a:off x="9620764" y="1823492"/>
              <a:ext cx="168397" cy="3580347"/>
            </a:xfrm>
            <a:prstGeom prst="rightBrace">
              <a:avLst>
                <a:gd name="adj1" fmla="val 8333"/>
                <a:gd name="adj2" fmla="val 5247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H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7FFE56C-7DE4-B5CA-75D8-9016A74128A1}"/>
              </a:ext>
            </a:extLst>
          </p:cNvPr>
          <p:cNvSpPr/>
          <p:nvPr/>
        </p:nvSpPr>
        <p:spPr>
          <a:xfrm>
            <a:off x="418453" y="360841"/>
            <a:ext cx="134793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EB1EBA-85B9-6F05-C83E-66F0DFA33E26}"/>
              </a:ext>
            </a:extLst>
          </p:cNvPr>
          <p:cNvSpPr txBox="1"/>
          <p:nvPr/>
        </p:nvSpPr>
        <p:spPr>
          <a:xfrm>
            <a:off x="418454" y="360841"/>
            <a:ext cx="1347933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Explanation: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D751EF-34CA-1FF1-45E7-8717054AD567}"/>
              </a:ext>
            </a:extLst>
          </p:cNvPr>
          <p:cNvSpPr txBox="1"/>
          <p:nvPr/>
        </p:nvSpPr>
        <p:spPr>
          <a:xfrm>
            <a:off x="418453" y="5350866"/>
            <a:ext cx="1115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we have to divide the page into two divs. These two will become the parents of smaller divs and provide the layout to them.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B813EC-2AF3-0C1A-EBF2-75F046941450}"/>
              </a:ext>
            </a:extLst>
          </p:cNvPr>
          <p:cNvGrpSpPr/>
          <p:nvPr/>
        </p:nvGrpSpPr>
        <p:grpSpPr>
          <a:xfrm>
            <a:off x="418454" y="1072445"/>
            <a:ext cx="8988928" cy="3949678"/>
            <a:chOff x="418454" y="1454161"/>
            <a:chExt cx="8988928" cy="394967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E7CBD46-EC34-92D0-1B29-9419018E0491}"/>
                </a:ext>
              </a:extLst>
            </p:cNvPr>
            <p:cNvSpPr/>
            <p:nvPr/>
          </p:nvSpPr>
          <p:spPr>
            <a:xfrm>
              <a:off x="418454" y="1454161"/>
              <a:ext cx="8988928" cy="3422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9D5EFBD-4BEE-354F-9217-E0F55466EE0C}"/>
                </a:ext>
              </a:extLst>
            </p:cNvPr>
            <p:cNvSpPr/>
            <p:nvPr/>
          </p:nvSpPr>
          <p:spPr>
            <a:xfrm>
              <a:off x="418454" y="1796433"/>
              <a:ext cx="8988928" cy="360740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D8C1CB4-E0BF-4E16-05D4-14466873C7BC}"/>
              </a:ext>
            </a:extLst>
          </p:cNvPr>
          <p:cNvSpPr txBox="1"/>
          <p:nvPr/>
        </p:nvSpPr>
        <p:spPr>
          <a:xfrm>
            <a:off x="977904" y="986887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div: header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CE7A76-CF0B-00D6-47D4-3D25C67A93FF}"/>
              </a:ext>
            </a:extLst>
          </p:cNvPr>
          <p:cNvGrpSpPr/>
          <p:nvPr/>
        </p:nvGrpSpPr>
        <p:grpSpPr>
          <a:xfrm>
            <a:off x="1031628" y="2273021"/>
            <a:ext cx="10128741" cy="1155979"/>
            <a:chOff x="1031628" y="1135681"/>
            <a:chExt cx="10128741" cy="11559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CB9E954-2B09-80BE-A3C3-385F18B5C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1581"/>
            <a:stretch/>
          </p:blipFill>
          <p:spPr>
            <a:xfrm>
              <a:off x="1031631" y="1135681"/>
              <a:ext cx="10128738" cy="37469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82780B09-4401-0C68-0272-60DB489E3C5F}"/>
                </a:ext>
              </a:extLst>
            </p:cNvPr>
            <p:cNvSpPr/>
            <p:nvPr/>
          </p:nvSpPr>
          <p:spPr>
            <a:xfrm rot="5400000">
              <a:off x="2631116" y="26753"/>
              <a:ext cx="168397" cy="3367373"/>
            </a:xfrm>
            <a:prstGeom prst="rightBrace">
              <a:avLst>
                <a:gd name="adj1" fmla="val 8333"/>
                <a:gd name="adj2" fmla="val 5247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H"/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AA62A89F-CCDD-604F-4F0B-11235EEA99A8}"/>
                </a:ext>
              </a:extLst>
            </p:cNvPr>
            <p:cNvSpPr/>
            <p:nvPr/>
          </p:nvSpPr>
          <p:spPr>
            <a:xfrm rot="5400000">
              <a:off x="5998489" y="26753"/>
              <a:ext cx="168397" cy="3367373"/>
            </a:xfrm>
            <a:prstGeom prst="rightBrace">
              <a:avLst>
                <a:gd name="adj1" fmla="val 8333"/>
                <a:gd name="adj2" fmla="val 5247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H"/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087212AA-95B3-99E4-D189-7D2FB286DF69}"/>
                </a:ext>
              </a:extLst>
            </p:cNvPr>
            <p:cNvSpPr/>
            <p:nvPr/>
          </p:nvSpPr>
          <p:spPr>
            <a:xfrm rot="5400000">
              <a:off x="9365862" y="26748"/>
              <a:ext cx="168397" cy="3367373"/>
            </a:xfrm>
            <a:prstGeom prst="rightBrace">
              <a:avLst>
                <a:gd name="adj1" fmla="val 8333"/>
                <a:gd name="adj2" fmla="val 5247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H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4ED80B-5733-2117-FA31-034F127D6F50}"/>
                </a:ext>
              </a:extLst>
            </p:cNvPr>
            <p:cNvSpPr txBox="1"/>
            <p:nvPr/>
          </p:nvSpPr>
          <p:spPr>
            <a:xfrm>
              <a:off x="2093188" y="1922328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div: title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5A9EC5-2825-52FB-C2DC-F9ABD582331B}"/>
                </a:ext>
              </a:extLst>
            </p:cNvPr>
            <p:cNvSpPr txBox="1"/>
            <p:nvPr/>
          </p:nvSpPr>
          <p:spPr>
            <a:xfrm>
              <a:off x="5405882" y="1922328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div: menu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679A9A-6D38-AA20-569E-62474C0BB624}"/>
                </a:ext>
              </a:extLst>
            </p:cNvPr>
            <p:cNvSpPr txBox="1"/>
            <p:nvPr/>
          </p:nvSpPr>
          <p:spPr>
            <a:xfrm>
              <a:off x="8886892" y="1922328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div: user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6FAA10-1B9C-9FCC-BF32-C1AA000887C2}"/>
              </a:ext>
            </a:extLst>
          </p:cNvPr>
          <p:cNvGrpSpPr/>
          <p:nvPr/>
        </p:nvGrpSpPr>
        <p:grpSpPr>
          <a:xfrm>
            <a:off x="1018316" y="2261185"/>
            <a:ext cx="10128742" cy="374696"/>
            <a:chOff x="1031629" y="1135677"/>
            <a:chExt cx="10128742" cy="3746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D7D403-7B2E-C981-2C59-1E2E98064200}"/>
                </a:ext>
              </a:extLst>
            </p:cNvPr>
            <p:cNvSpPr/>
            <p:nvPr/>
          </p:nvSpPr>
          <p:spPr>
            <a:xfrm>
              <a:off x="1031629" y="1135680"/>
              <a:ext cx="3367375" cy="3746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8E8053-D659-FCAB-BA5F-DC69F273F10A}"/>
                </a:ext>
              </a:extLst>
            </p:cNvPr>
            <p:cNvSpPr/>
            <p:nvPr/>
          </p:nvSpPr>
          <p:spPr>
            <a:xfrm>
              <a:off x="4399004" y="1135679"/>
              <a:ext cx="3393993" cy="3746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304738-0A1B-F637-03F7-C7E87DEB6444}"/>
                </a:ext>
              </a:extLst>
            </p:cNvPr>
            <p:cNvSpPr/>
            <p:nvPr/>
          </p:nvSpPr>
          <p:spPr>
            <a:xfrm>
              <a:off x="7792996" y="1135677"/>
              <a:ext cx="3367375" cy="3746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A4C897C-DE03-A183-FCC7-140A90EBDD4E}"/>
              </a:ext>
            </a:extLst>
          </p:cNvPr>
          <p:cNvSpPr txBox="1"/>
          <p:nvPr/>
        </p:nvSpPr>
        <p:spPr>
          <a:xfrm>
            <a:off x="1018316" y="4053782"/>
            <a:ext cx="988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further divide the header into smaller divs in order to arrange them the way we desire. The divs above will have to divide into smaller divs if needed.</a:t>
            </a:r>
          </a:p>
        </p:txBody>
      </p:sp>
    </p:spTree>
    <p:extLst>
      <p:ext uri="{BB962C8B-B14F-4D97-AF65-F5344CB8AC3E}">
        <p14:creationId xmlns:p14="http://schemas.microsoft.com/office/powerpoint/2010/main" val="335411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513B43-2484-02DD-F70B-7E4B59BDE27E}"/>
              </a:ext>
            </a:extLst>
          </p:cNvPr>
          <p:cNvSpPr txBox="1"/>
          <p:nvPr/>
        </p:nvSpPr>
        <p:spPr>
          <a:xfrm>
            <a:off x="528840" y="615126"/>
            <a:ext cx="1535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>
                <a:solidFill>
                  <a:schemeClr val="accent6"/>
                </a:solidFill>
              </a:rPr>
              <a:t>div: content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A42062-24AA-FADE-2156-45774C6BC1E4}"/>
              </a:ext>
            </a:extLst>
          </p:cNvPr>
          <p:cNvGrpSpPr/>
          <p:nvPr/>
        </p:nvGrpSpPr>
        <p:grpSpPr>
          <a:xfrm>
            <a:off x="528841" y="1171866"/>
            <a:ext cx="10173258" cy="3846755"/>
            <a:chOff x="528841" y="854938"/>
            <a:chExt cx="10173258" cy="384675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077B508-3EC5-774F-8A78-E23668844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859"/>
            <a:stretch/>
          </p:blipFill>
          <p:spPr>
            <a:xfrm>
              <a:off x="528841" y="854938"/>
              <a:ext cx="8122489" cy="325282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32120F29-AE94-232D-61EF-85B552F5B80C}"/>
                </a:ext>
              </a:extLst>
            </p:cNvPr>
            <p:cNvSpPr/>
            <p:nvPr/>
          </p:nvSpPr>
          <p:spPr>
            <a:xfrm>
              <a:off x="8872026" y="854939"/>
              <a:ext cx="168397" cy="1156742"/>
            </a:xfrm>
            <a:prstGeom prst="rightBrace">
              <a:avLst>
                <a:gd name="adj1" fmla="val 8333"/>
                <a:gd name="adj2" fmla="val 5247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H"/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34B1AFDA-C552-C0A3-0E95-4F0F07AA7DDA}"/>
                </a:ext>
              </a:extLst>
            </p:cNvPr>
            <p:cNvSpPr/>
            <p:nvPr/>
          </p:nvSpPr>
          <p:spPr>
            <a:xfrm>
              <a:off x="8872026" y="2011681"/>
              <a:ext cx="168397" cy="2096086"/>
            </a:xfrm>
            <a:prstGeom prst="rightBrace">
              <a:avLst>
                <a:gd name="adj1" fmla="val 8333"/>
                <a:gd name="adj2" fmla="val 5247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H"/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C310055E-1371-A5E6-64EA-2F0D8B176C9E}"/>
                </a:ext>
              </a:extLst>
            </p:cNvPr>
            <p:cNvSpPr/>
            <p:nvPr/>
          </p:nvSpPr>
          <p:spPr>
            <a:xfrm rot="5400000">
              <a:off x="2732659" y="3837380"/>
              <a:ext cx="168397" cy="1006231"/>
            </a:xfrm>
            <a:prstGeom prst="rightBrace">
              <a:avLst>
                <a:gd name="adj1" fmla="val 8333"/>
                <a:gd name="adj2" fmla="val 5247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H"/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41B8AA01-9E7D-2C43-92C5-796100B180F2}"/>
                </a:ext>
              </a:extLst>
            </p:cNvPr>
            <p:cNvSpPr/>
            <p:nvPr/>
          </p:nvSpPr>
          <p:spPr>
            <a:xfrm rot="5400000">
              <a:off x="4944997" y="2631273"/>
              <a:ext cx="168397" cy="3418448"/>
            </a:xfrm>
            <a:prstGeom prst="rightBrace">
              <a:avLst>
                <a:gd name="adj1" fmla="val 8333"/>
                <a:gd name="adj2" fmla="val 5247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H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32EEAE-3AFA-07B5-69FF-02C6A3BB6E42}"/>
                </a:ext>
              </a:extLst>
            </p:cNvPr>
            <p:cNvSpPr txBox="1"/>
            <p:nvPr/>
          </p:nvSpPr>
          <p:spPr>
            <a:xfrm>
              <a:off x="1078089" y="1294810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padding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4A2516-C6D1-4BAE-6AC6-EC003B68B0FE}"/>
                </a:ext>
              </a:extLst>
            </p:cNvPr>
            <p:cNvSpPr txBox="1"/>
            <p:nvPr/>
          </p:nvSpPr>
          <p:spPr>
            <a:xfrm>
              <a:off x="7351672" y="1294809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padding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3BA0CE3-7A9F-6630-46A7-259149BE50EA}"/>
                </a:ext>
              </a:extLst>
            </p:cNvPr>
            <p:cNvSpPr txBox="1"/>
            <p:nvPr/>
          </p:nvSpPr>
          <p:spPr>
            <a:xfrm>
              <a:off x="1078089" y="2911567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padding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CBFC3E-70E9-E372-3158-90C8A525FD12}"/>
                </a:ext>
              </a:extLst>
            </p:cNvPr>
            <p:cNvSpPr txBox="1"/>
            <p:nvPr/>
          </p:nvSpPr>
          <p:spPr>
            <a:xfrm>
              <a:off x="7351672" y="2913658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padding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2BD0F4-9B9C-A1B3-A438-5ABAFD47E059}"/>
                </a:ext>
              </a:extLst>
            </p:cNvPr>
            <p:cNvSpPr txBox="1"/>
            <p:nvPr/>
          </p:nvSpPr>
          <p:spPr>
            <a:xfrm>
              <a:off x="9177836" y="1248642"/>
              <a:ext cx="1524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div: classroom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0AC5D63-54F0-A7ED-B03A-7A58A36FD00A}"/>
                </a:ext>
              </a:extLst>
            </p:cNvPr>
            <p:cNvSpPr txBox="1"/>
            <p:nvPr/>
          </p:nvSpPr>
          <p:spPr>
            <a:xfrm>
              <a:off x="9177836" y="2911567"/>
              <a:ext cx="1487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div: classwork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49D773-BEE9-7B9B-ADFA-8ECA546465BB}"/>
                </a:ext>
              </a:extLst>
            </p:cNvPr>
            <p:cNvSpPr txBox="1"/>
            <p:nvPr/>
          </p:nvSpPr>
          <p:spPr>
            <a:xfrm>
              <a:off x="2297768" y="4424694"/>
              <a:ext cx="10222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div: meetings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39D81C-7540-A6E0-F2D2-9591E1772B02}"/>
                </a:ext>
              </a:extLst>
            </p:cNvPr>
            <p:cNvSpPr txBox="1"/>
            <p:nvPr/>
          </p:nvSpPr>
          <p:spPr>
            <a:xfrm>
              <a:off x="4342174" y="4419210"/>
              <a:ext cx="1220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div: assignments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A5A443-D92B-1C81-5E59-62B0121003CF}"/>
              </a:ext>
            </a:extLst>
          </p:cNvPr>
          <p:cNvGrpSpPr/>
          <p:nvPr/>
        </p:nvGrpSpPr>
        <p:grpSpPr>
          <a:xfrm>
            <a:off x="528840" y="1171866"/>
            <a:ext cx="8122489" cy="3252828"/>
            <a:chOff x="528841" y="854938"/>
            <a:chExt cx="8122489" cy="32528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B0BF4B-CAC1-2682-130B-6B35B04B2768}"/>
                </a:ext>
              </a:extLst>
            </p:cNvPr>
            <p:cNvSpPr/>
            <p:nvPr/>
          </p:nvSpPr>
          <p:spPr>
            <a:xfrm>
              <a:off x="528841" y="854938"/>
              <a:ext cx="8122489" cy="1156742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BE4629-BB00-A25A-9954-D0AEE8026116}"/>
                </a:ext>
              </a:extLst>
            </p:cNvPr>
            <p:cNvSpPr/>
            <p:nvPr/>
          </p:nvSpPr>
          <p:spPr>
            <a:xfrm>
              <a:off x="528841" y="2011680"/>
              <a:ext cx="8122489" cy="20960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CB3B39-068C-DA34-CFCA-FAA13B94F11A}"/>
                </a:ext>
              </a:extLst>
            </p:cNvPr>
            <p:cNvSpPr/>
            <p:nvPr/>
          </p:nvSpPr>
          <p:spPr>
            <a:xfrm>
              <a:off x="2313744" y="2011680"/>
              <a:ext cx="1006232" cy="20960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89CEA7-B8E4-F4C7-80BF-3F643C77BF9B}"/>
                </a:ext>
              </a:extLst>
            </p:cNvPr>
            <p:cNvSpPr/>
            <p:nvPr/>
          </p:nvSpPr>
          <p:spPr>
            <a:xfrm>
              <a:off x="3319975" y="2011680"/>
              <a:ext cx="3418449" cy="20960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C5DD08-C71F-9EB6-82B7-E971F92646F8}"/>
                </a:ext>
              </a:extLst>
            </p:cNvPr>
            <p:cNvCxnSpPr>
              <a:cxnSpLocks/>
            </p:cNvCxnSpPr>
            <p:nvPr/>
          </p:nvCxnSpPr>
          <p:spPr>
            <a:xfrm>
              <a:off x="6738420" y="854938"/>
              <a:ext cx="0" cy="1156742"/>
            </a:xfrm>
            <a:prstGeom prst="line">
              <a:avLst/>
            </a:prstGeom>
            <a:ln w="28575"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0EE5A5D-EA08-2C4D-6A10-28DA2535DE9B}"/>
                </a:ext>
              </a:extLst>
            </p:cNvPr>
            <p:cNvCxnSpPr>
              <a:cxnSpLocks/>
            </p:cNvCxnSpPr>
            <p:nvPr/>
          </p:nvCxnSpPr>
          <p:spPr>
            <a:xfrm>
              <a:off x="2313742" y="854938"/>
              <a:ext cx="0" cy="1156742"/>
            </a:xfrm>
            <a:prstGeom prst="line">
              <a:avLst/>
            </a:prstGeom>
            <a:ln w="28575"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2BA3DB7-6FFD-83F8-0842-9B05D17718E8}"/>
              </a:ext>
            </a:extLst>
          </p:cNvPr>
          <p:cNvSpPr txBox="1"/>
          <p:nvPr/>
        </p:nvSpPr>
        <p:spPr>
          <a:xfrm>
            <a:off x="528841" y="5018621"/>
            <a:ext cx="11080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div, we can see that the contents are aligned at the center, and </a:t>
            </a:r>
            <a:r>
              <a:rPr lang="en-US" dirty="0">
                <a:solidFill>
                  <a:schemeClr val="accent2"/>
                </a:solidFill>
              </a:rPr>
              <a:t>padding</a:t>
            </a:r>
            <a:r>
              <a:rPr lang="en-US" dirty="0"/>
              <a:t> was used to make the white spaces for the design. We divided this div into two smaller divs,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classroom </a:t>
            </a:r>
            <a:r>
              <a:rPr lang="en-US" dirty="0"/>
              <a:t>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classwork</a:t>
            </a:r>
            <a:r>
              <a:rPr lang="en-US" dirty="0"/>
              <a:t>. Classwork was also divided into two more divs, </a:t>
            </a:r>
            <a:r>
              <a:rPr lang="en-US" dirty="0">
                <a:solidFill>
                  <a:schemeClr val="accent1"/>
                </a:solidFill>
              </a:rPr>
              <a:t>meetings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assignments</a:t>
            </a:r>
            <a:r>
              <a:rPr lang="en-US" dirty="0"/>
              <a:t>, for a more easy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179696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188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Soeum Reaseychanbopich</cp:lastModifiedBy>
  <cp:revision>3</cp:revision>
  <dcterms:created xsi:type="dcterms:W3CDTF">2024-08-04T11:27:57Z</dcterms:created>
  <dcterms:modified xsi:type="dcterms:W3CDTF">2024-11-14T13:46:45Z</dcterms:modified>
</cp:coreProperties>
</file>