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60"/>
    <p:restoredTop sz="94704"/>
  </p:normalViewPr>
  <p:slideViewPr>
    <p:cSldViewPr snapToGrid="0" snapToObjects="1">
      <p:cViewPr>
        <p:scale>
          <a:sx n="81" d="100"/>
          <a:sy n="81" d="100"/>
        </p:scale>
        <p:origin x="784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38E8-07E9-F14B-A192-DB7443E39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A0D41-1D33-284A-AA45-1B36ED127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7485C-EEFE-5C4D-AE74-42746736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8935-9009-D84B-B600-0B4F414669DB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17604-016D-B34D-8B04-8CE0743E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EA316-C864-6C4A-A915-0A738A4B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D1C3-C7E4-C24D-8ED4-4FA80649D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1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4EB7D-DBB9-F548-BB4E-443BABCF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E18D2-CEF0-4C49-B558-3FAD2D1BD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1CD31-33BC-9948-9197-B913F12E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8935-9009-D84B-B600-0B4F414669DB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68DDF-B0EE-3D4B-95E4-6945897A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5E7BC-730F-0A48-AD67-10A647DA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D1C3-C7E4-C24D-8ED4-4FA80649D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F8090F-074D-1E4E-BF41-DF455DEEF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2E455-7767-464D-8777-1E842399B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07007-7B45-2743-979E-F950D574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8935-9009-D84B-B600-0B4F414669DB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7AE5D-C8A8-4B41-BCC0-D90C0F6D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76179-7583-664D-9AEC-72BB1352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D1C3-C7E4-C24D-8ED4-4FA80649D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0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230D-D7C3-9844-9C5A-761ADD8E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268EF-0D12-DC47-91D7-C83000C9D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923E0-DFCE-7A42-B28D-614E9088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8935-9009-D84B-B600-0B4F414669DB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F6571-8164-1D49-BBE7-E1C8F5EB2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1F9B7-8A5A-504F-AE28-E1DD6671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D1C3-C7E4-C24D-8ED4-4FA80649D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0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CBEA-C2BD-0548-9240-50D3FAC2F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E53FB-5022-5B4B-A6C9-B58E6532C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011CA-C54D-7C44-8F8F-299AE18D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8935-9009-D84B-B600-0B4F414669DB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094C6-28BD-274F-8EDC-881DCF2A4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D7986-B0FD-5F40-893C-750410FF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D1C3-C7E4-C24D-8ED4-4FA80649D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0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8A83B-1A7F-F24B-BB41-638F907D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2D48B-4A41-134C-9C92-DF0925FEB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ACA97-0222-DA40-A567-68123DF33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DCED2-D67C-B446-BF5E-E1A30511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8935-9009-D84B-B600-0B4F414669DB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C003F-151E-0A47-8955-B5C31E77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ABB5-BDA4-1F49-8DE3-C126C140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D1C3-C7E4-C24D-8ED4-4FA80649D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7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BFA2-468E-F248-86D8-6A122B510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D3DAF-6A26-2F4A-9545-3A97A8D91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E7603-689B-C746-9567-96590B9E5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8365A-446C-0C4F-A631-D77E12081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B698E-C376-FE4F-99C6-3C5FA3578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A59F6-8DEA-F649-AAE7-E37C7F5F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8935-9009-D84B-B600-0B4F414669DB}" type="datetimeFigureOut">
              <a:rPr lang="en-US" smtClean="0"/>
              <a:t>11/1/21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9DE12F-1C48-8046-8181-802B8F8C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3D07A-B1BE-9D4F-A94A-E89E949D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D1C3-C7E4-C24D-8ED4-4FA80649D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9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5ED7-5046-4541-A541-A054FBCA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1571FA-25D2-2042-9740-0EAD78B77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8935-9009-D84B-B600-0B4F414669DB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E3FA7-1F6F-B648-8A0D-E46F7281F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AE61A-01CA-6647-A663-16B41BEE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D1C3-C7E4-C24D-8ED4-4FA80649D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2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70D50-2881-5540-B8D5-D6BE51AB4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8935-9009-D84B-B600-0B4F414669DB}" type="datetimeFigureOut">
              <a:rPr lang="en-US" smtClean="0"/>
              <a:t>11/1/21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63EE1-5A26-0343-87F7-CBE280736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D1E0B-8043-044D-961E-121417B5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D1C3-C7E4-C24D-8ED4-4FA80649D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8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D187-87AD-BD4E-BE10-7BBFC056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B418A-AFB9-9A42-84B5-6CA099D02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EA59C-CF8D-DA48-8DB3-2018E6722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3A5A5-69FB-3D4B-9BBD-D18EC937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8935-9009-D84B-B600-0B4F414669DB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09E44-4ED5-6741-91DC-E69A437C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341FE-6E31-2443-8F72-1501256F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D1C3-C7E4-C24D-8ED4-4FA80649D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4B2C-BAFB-F143-9F12-49913B7EA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970EE-49D2-5446-8A7C-E46443F9C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96DC1-DAF1-BD45-810D-1CAE61554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456CA-CECA-4440-B12F-FB5EC7BA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8935-9009-D84B-B600-0B4F414669DB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79C41-E5D6-9A44-81C0-C9D56CFCC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90B3A-560D-104E-8550-A919E8E8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D1C3-C7E4-C24D-8ED4-4FA80649D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5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4F6A7-F68A-DF47-B707-2419FC0AB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D78BD-060B-B746-8038-63BA91839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88031-3CE5-CB4A-9890-E5BFE0B9E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68935-9009-D84B-B600-0B4F414669DB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3269E-1BF5-FA4B-B9CA-EA52FDC2E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58458-FE1D-D546-ACCD-A19BC8F4A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ED1C3-C7E4-C24D-8ED4-4FA80649D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6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erson wearing a garment&#10;&#10;Description automatically generated with medium confidence">
            <a:extLst>
              <a:ext uri="{FF2B5EF4-FFF2-40B4-BE49-F238E27FC236}">
                <a16:creationId xmlns:a16="http://schemas.microsoft.com/office/drawing/2014/main" id="{A9D2724C-C626-254B-AB32-4F6C6DE9E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087" y="751091"/>
            <a:ext cx="5334642" cy="4141518"/>
          </a:xfrm>
          <a:prstGeom prst="rect">
            <a:avLst/>
          </a:prstGeom>
        </p:spPr>
      </p:pic>
      <p:pic>
        <p:nvPicPr>
          <p:cNvPr id="19" name="Picture 18" descr="Map&#10;&#10;Description automatically generated">
            <a:extLst>
              <a:ext uri="{FF2B5EF4-FFF2-40B4-BE49-F238E27FC236}">
                <a16:creationId xmlns:a16="http://schemas.microsoft.com/office/drawing/2014/main" id="{3ADE0269-3577-684C-B498-350DBD5FB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201" y="1007573"/>
            <a:ext cx="4920498" cy="24647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FC7442E-A907-F14C-B776-C77DACA9BDD7}"/>
              </a:ext>
            </a:extLst>
          </p:cNvPr>
          <p:cNvSpPr txBox="1"/>
          <p:nvPr/>
        </p:nvSpPr>
        <p:spPr>
          <a:xfrm>
            <a:off x="288855" y="524086"/>
            <a:ext cx="2910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Heatmap: Cancer  cases by state in 1989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55ED74-F1BD-F64A-8AC5-DC706B55FA4C}"/>
              </a:ext>
            </a:extLst>
          </p:cNvPr>
          <p:cNvCxnSpPr>
            <a:cxnSpLocks/>
          </p:cNvCxnSpPr>
          <p:nvPr/>
        </p:nvCxnSpPr>
        <p:spPr>
          <a:xfrm>
            <a:off x="3935894" y="488557"/>
            <a:ext cx="4320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A3223D4-20A1-DC41-B5C9-D3BAB720303F}"/>
              </a:ext>
            </a:extLst>
          </p:cNvPr>
          <p:cNvSpPr txBox="1"/>
          <p:nvPr/>
        </p:nvSpPr>
        <p:spPr>
          <a:xfrm>
            <a:off x="4419599" y="-90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Slide bar: select a year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D8CE45-5466-654E-8E86-53E7F1176225}"/>
              </a:ext>
            </a:extLst>
          </p:cNvPr>
          <p:cNvSpPr txBox="1"/>
          <p:nvPr/>
        </p:nvSpPr>
        <p:spPr>
          <a:xfrm>
            <a:off x="8030817" y="583505"/>
            <a:ext cx="79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2018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E7ECB6-30E5-7C40-B938-4C9EA50E7AE6}"/>
              </a:ext>
            </a:extLst>
          </p:cNvPr>
          <p:cNvSpPr txBox="1"/>
          <p:nvPr/>
        </p:nvSpPr>
        <p:spPr>
          <a:xfrm>
            <a:off x="3621788" y="570253"/>
            <a:ext cx="79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1975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B63C97C-A1DE-2A46-BF43-492598E67EAB}"/>
              </a:ext>
            </a:extLst>
          </p:cNvPr>
          <p:cNvSpPr/>
          <p:nvPr/>
        </p:nvSpPr>
        <p:spPr>
          <a:xfrm>
            <a:off x="5004665" y="379083"/>
            <a:ext cx="251791" cy="254838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2CDB164-E2F0-5242-B6F6-A5C3FDD79378}"/>
              </a:ext>
            </a:extLst>
          </p:cNvPr>
          <p:cNvSpPr/>
          <p:nvPr/>
        </p:nvSpPr>
        <p:spPr>
          <a:xfrm>
            <a:off x="4810539" y="733822"/>
            <a:ext cx="626794" cy="34696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C93EEA-2D79-824E-A4DA-67E286E75440}"/>
              </a:ext>
            </a:extLst>
          </p:cNvPr>
          <p:cNvSpPr txBox="1"/>
          <p:nvPr/>
        </p:nvSpPr>
        <p:spPr>
          <a:xfrm>
            <a:off x="4832739" y="719436"/>
            <a:ext cx="591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1989</a:t>
            </a: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74C70A69-7F55-1243-A505-7657E999D2A5}"/>
              </a:ext>
            </a:extLst>
          </p:cNvPr>
          <p:cNvSpPr/>
          <p:nvPr/>
        </p:nvSpPr>
        <p:spPr>
          <a:xfrm rot="8100000">
            <a:off x="5053459" y="673183"/>
            <a:ext cx="137160" cy="13716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7A663F-9259-5744-AD20-BD1301E47C78}"/>
              </a:ext>
            </a:extLst>
          </p:cNvPr>
          <p:cNvCxnSpPr>
            <a:cxnSpLocks/>
          </p:cNvCxnSpPr>
          <p:nvPr/>
        </p:nvCxnSpPr>
        <p:spPr>
          <a:xfrm flipV="1">
            <a:off x="8256103" y="363397"/>
            <a:ext cx="0" cy="2625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C0C263-5DBB-2044-AF50-279F59F46519}"/>
              </a:ext>
            </a:extLst>
          </p:cNvPr>
          <p:cNvCxnSpPr>
            <a:cxnSpLocks/>
          </p:cNvCxnSpPr>
          <p:nvPr/>
        </p:nvCxnSpPr>
        <p:spPr>
          <a:xfrm flipV="1">
            <a:off x="3942518" y="356772"/>
            <a:ext cx="0" cy="2625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E873B2D-4A58-9645-9765-19D1D8338D62}"/>
              </a:ext>
            </a:extLst>
          </p:cNvPr>
          <p:cNvSpPr/>
          <p:nvPr/>
        </p:nvSpPr>
        <p:spPr>
          <a:xfrm>
            <a:off x="304800" y="4127715"/>
            <a:ext cx="1005840" cy="2650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1B6CDD-DF10-0948-8091-313AC2BDA94E}"/>
              </a:ext>
            </a:extLst>
          </p:cNvPr>
          <p:cNvSpPr/>
          <p:nvPr/>
        </p:nvSpPr>
        <p:spPr>
          <a:xfrm>
            <a:off x="1311967" y="4127714"/>
            <a:ext cx="1463040" cy="2650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FBE0D6-CAA9-AB4A-8266-007BDC482456}"/>
              </a:ext>
            </a:extLst>
          </p:cNvPr>
          <p:cNvSpPr/>
          <p:nvPr/>
        </p:nvSpPr>
        <p:spPr>
          <a:xfrm>
            <a:off x="2775007" y="4127712"/>
            <a:ext cx="640080" cy="2650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8E3118-4347-984A-8172-10946BBA3DF9}"/>
              </a:ext>
            </a:extLst>
          </p:cNvPr>
          <p:cNvSpPr txBox="1"/>
          <p:nvPr/>
        </p:nvSpPr>
        <p:spPr>
          <a:xfrm>
            <a:off x="827690" y="3524819"/>
            <a:ext cx="221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Demographics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660F4C-89E0-EE43-995C-682715B86641}"/>
              </a:ext>
            </a:extLst>
          </p:cNvPr>
          <p:cNvSpPr txBox="1"/>
          <p:nvPr/>
        </p:nvSpPr>
        <p:spPr>
          <a:xfrm>
            <a:off x="1560142" y="4392755"/>
            <a:ext cx="85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White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729F82-F1A3-BF49-B914-88E951852C93}"/>
              </a:ext>
            </a:extLst>
          </p:cNvPr>
          <p:cNvSpPr txBox="1"/>
          <p:nvPr/>
        </p:nvSpPr>
        <p:spPr>
          <a:xfrm>
            <a:off x="392511" y="4392754"/>
            <a:ext cx="100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Hispanic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740375-9975-5242-A902-2083A1F459B2}"/>
              </a:ext>
            </a:extLst>
          </p:cNvPr>
          <p:cNvSpPr txBox="1"/>
          <p:nvPr/>
        </p:nvSpPr>
        <p:spPr>
          <a:xfrm>
            <a:off x="2666680" y="4392754"/>
            <a:ext cx="85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Black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8D9EC6-B498-FF4A-8794-AFA69DBF7579}"/>
              </a:ext>
            </a:extLst>
          </p:cNvPr>
          <p:cNvSpPr txBox="1"/>
          <p:nvPr/>
        </p:nvSpPr>
        <p:spPr>
          <a:xfrm>
            <a:off x="6724859" y="1415366"/>
            <a:ext cx="1930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Highlighted cancer type selection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D11101-636B-6842-B735-57C0138A1FF1}"/>
              </a:ext>
            </a:extLst>
          </p:cNvPr>
          <p:cNvSpPr txBox="1"/>
          <p:nvPr/>
        </p:nvSpPr>
        <p:spPr>
          <a:xfrm>
            <a:off x="9651522" y="1140582"/>
            <a:ext cx="2272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Stage caught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E09CE6-B700-D84B-830B-7C291F78AEDA}"/>
              </a:ext>
            </a:extLst>
          </p:cNvPr>
          <p:cNvSpPr txBox="1"/>
          <p:nvPr/>
        </p:nvSpPr>
        <p:spPr>
          <a:xfrm>
            <a:off x="8905457" y="1705898"/>
            <a:ext cx="53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1C55FD0-3950-024E-B7DB-588A38832C60}"/>
              </a:ext>
            </a:extLst>
          </p:cNvPr>
          <p:cNvSpPr txBox="1"/>
          <p:nvPr/>
        </p:nvSpPr>
        <p:spPr>
          <a:xfrm>
            <a:off x="9685334" y="1415366"/>
            <a:ext cx="710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A0CDD0-45BA-FB4B-AE16-18DE27E71750}"/>
              </a:ext>
            </a:extLst>
          </p:cNvPr>
          <p:cNvSpPr txBox="1"/>
          <p:nvPr/>
        </p:nvSpPr>
        <p:spPr>
          <a:xfrm>
            <a:off x="10530229" y="1613567"/>
            <a:ext cx="710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1E2377-CC19-BD45-816A-3BEDCB33702D}"/>
              </a:ext>
            </a:extLst>
          </p:cNvPr>
          <p:cNvSpPr txBox="1"/>
          <p:nvPr/>
        </p:nvSpPr>
        <p:spPr>
          <a:xfrm>
            <a:off x="11459558" y="1705898"/>
            <a:ext cx="710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6603D9-B606-A94F-8074-D550ED8540FF}"/>
              </a:ext>
            </a:extLst>
          </p:cNvPr>
          <p:cNvSpPr txBox="1"/>
          <p:nvPr/>
        </p:nvSpPr>
        <p:spPr>
          <a:xfrm>
            <a:off x="9419300" y="2295650"/>
            <a:ext cx="250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Size of roman numeral </a:t>
            </a:r>
            <a:r>
              <a:rPr lang="en-US" dirty="0"/>
              <a:t>∝</a:t>
            </a:r>
            <a:r>
              <a:rPr lang="en-US" i="1" dirty="0"/>
              <a:t> number of data points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90C77C1-CAC0-FB4D-82E0-3E9C72CEAA02}"/>
              </a:ext>
            </a:extLst>
          </p:cNvPr>
          <p:cNvCxnSpPr>
            <a:cxnSpLocks/>
          </p:cNvCxnSpPr>
          <p:nvPr/>
        </p:nvCxnSpPr>
        <p:spPr>
          <a:xfrm>
            <a:off x="3250576" y="6111860"/>
            <a:ext cx="4320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844CBBB-30C3-9048-8A4A-D3E812457411}"/>
              </a:ext>
            </a:extLst>
          </p:cNvPr>
          <p:cNvCxnSpPr>
            <a:cxnSpLocks/>
          </p:cNvCxnSpPr>
          <p:nvPr/>
        </p:nvCxnSpPr>
        <p:spPr>
          <a:xfrm flipV="1">
            <a:off x="3250576" y="4884551"/>
            <a:ext cx="0" cy="1227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57DCEBD-E180-984D-8B3E-981C34FFD8CC}"/>
              </a:ext>
            </a:extLst>
          </p:cNvPr>
          <p:cNvCxnSpPr>
            <a:cxnSpLocks/>
          </p:cNvCxnSpPr>
          <p:nvPr/>
        </p:nvCxnSpPr>
        <p:spPr>
          <a:xfrm flipV="1">
            <a:off x="3247992" y="6111860"/>
            <a:ext cx="0" cy="1524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4815961-3EDE-AB48-BB64-A09ECE49371C}"/>
              </a:ext>
            </a:extLst>
          </p:cNvPr>
          <p:cNvCxnSpPr>
            <a:cxnSpLocks/>
          </p:cNvCxnSpPr>
          <p:nvPr/>
        </p:nvCxnSpPr>
        <p:spPr>
          <a:xfrm flipV="1">
            <a:off x="3787849" y="6124775"/>
            <a:ext cx="0" cy="1524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C252D93-71FE-0645-AE50-0663FE3C3A04}"/>
              </a:ext>
            </a:extLst>
          </p:cNvPr>
          <p:cNvCxnSpPr>
            <a:cxnSpLocks/>
          </p:cNvCxnSpPr>
          <p:nvPr/>
        </p:nvCxnSpPr>
        <p:spPr>
          <a:xfrm flipV="1">
            <a:off x="4327704" y="6124774"/>
            <a:ext cx="0" cy="1524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F439FD8-3EA4-F149-A816-A2A456002E6B}"/>
              </a:ext>
            </a:extLst>
          </p:cNvPr>
          <p:cNvCxnSpPr>
            <a:cxnSpLocks/>
          </p:cNvCxnSpPr>
          <p:nvPr/>
        </p:nvCxnSpPr>
        <p:spPr>
          <a:xfrm flipV="1">
            <a:off x="4852061" y="6122191"/>
            <a:ext cx="0" cy="1524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CAB41CC-F8CA-3849-8DAC-2155412F027F}"/>
              </a:ext>
            </a:extLst>
          </p:cNvPr>
          <p:cNvCxnSpPr>
            <a:cxnSpLocks/>
          </p:cNvCxnSpPr>
          <p:nvPr/>
        </p:nvCxnSpPr>
        <p:spPr>
          <a:xfrm flipV="1">
            <a:off x="5438413" y="6119610"/>
            <a:ext cx="0" cy="1524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A0D664-7783-2345-84DD-B9E72B41FA3B}"/>
              </a:ext>
            </a:extLst>
          </p:cNvPr>
          <p:cNvCxnSpPr>
            <a:cxnSpLocks/>
          </p:cNvCxnSpPr>
          <p:nvPr/>
        </p:nvCxnSpPr>
        <p:spPr>
          <a:xfrm flipV="1">
            <a:off x="5978269" y="6117028"/>
            <a:ext cx="0" cy="1524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32EA395-1CE3-5243-B02A-7FF7F7A11814}"/>
              </a:ext>
            </a:extLst>
          </p:cNvPr>
          <p:cNvCxnSpPr>
            <a:cxnSpLocks/>
          </p:cNvCxnSpPr>
          <p:nvPr/>
        </p:nvCxnSpPr>
        <p:spPr>
          <a:xfrm flipV="1">
            <a:off x="6502629" y="6114444"/>
            <a:ext cx="0" cy="1524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3A8D7AB-3C50-744D-AD18-B1E01987E6EB}"/>
              </a:ext>
            </a:extLst>
          </p:cNvPr>
          <p:cNvCxnSpPr>
            <a:cxnSpLocks/>
          </p:cNvCxnSpPr>
          <p:nvPr/>
        </p:nvCxnSpPr>
        <p:spPr>
          <a:xfrm flipV="1">
            <a:off x="7042487" y="6111861"/>
            <a:ext cx="0" cy="1524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6C5D5D4-AB83-8843-BDEA-178411F509FB}"/>
              </a:ext>
            </a:extLst>
          </p:cNvPr>
          <p:cNvCxnSpPr>
            <a:cxnSpLocks/>
          </p:cNvCxnSpPr>
          <p:nvPr/>
        </p:nvCxnSpPr>
        <p:spPr>
          <a:xfrm flipV="1">
            <a:off x="7551348" y="6109279"/>
            <a:ext cx="0" cy="1524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4EC672C-9AA8-214F-82CA-5D3EC579CC20}"/>
              </a:ext>
            </a:extLst>
          </p:cNvPr>
          <p:cNvSpPr txBox="1"/>
          <p:nvPr/>
        </p:nvSpPr>
        <p:spPr>
          <a:xfrm rot="16200000">
            <a:off x="1453691" y="5097203"/>
            <a:ext cx="1421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Mean survival (months)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D9C9FA5-6599-2F43-9486-0642FB19CE45}"/>
              </a:ext>
            </a:extLst>
          </p:cNvPr>
          <p:cNvSpPr txBox="1"/>
          <p:nvPr/>
        </p:nvSpPr>
        <p:spPr>
          <a:xfrm>
            <a:off x="5096096" y="6231973"/>
            <a:ext cx="67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34C6A30-A862-734A-BABA-319EB2A01089}"/>
              </a:ext>
            </a:extLst>
          </p:cNvPr>
          <p:cNvSpPr txBox="1"/>
          <p:nvPr/>
        </p:nvSpPr>
        <p:spPr>
          <a:xfrm>
            <a:off x="5635952" y="6212403"/>
            <a:ext cx="67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2004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2E981F5-F349-AE4D-95C2-69DFC800BCED}"/>
              </a:ext>
            </a:extLst>
          </p:cNvPr>
          <p:cNvSpPr txBox="1"/>
          <p:nvPr/>
        </p:nvSpPr>
        <p:spPr>
          <a:xfrm>
            <a:off x="6160307" y="6208331"/>
            <a:ext cx="67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2008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A1483D5-539F-3244-912E-80F27442F04F}"/>
              </a:ext>
            </a:extLst>
          </p:cNvPr>
          <p:cNvSpPr txBox="1"/>
          <p:nvPr/>
        </p:nvSpPr>
        <p:spPr>
          <a:xfrm>
            <a:off x="6715662" y="6205211"/>
            <a:ext cx="67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2012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E546C78-A8E9-3B45-B4C7-20FC51C0B1CF}"/>
              </a:ext>
            </a:extLst>
          </p:cNvPr>
          <p:cNvSpPr txBox="1"/>
          <p:nvPr/>
        </p:nvSpPr>
        <p:spPr>
          <a:xfrm>
            <a:off x="7223363" y="6200056"/>
            <a:ext cx="67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2016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80C8D22-87AF-314A-AC35-59EB79B418D1}"/>
              </a:ext>
            </a:extLst>
          </p:cNvPr>
          <p:cNvSpPr txBox="1"/>
          <p:nvPr/>
        </p:nvSpPr>
        <p:spPr>
          <a:xfrm>
            <a:off x="4520858" y="6220547"/>
            <a:ext cx="67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1996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BBAB766-5592-E24E-BAFA-66ED95018206}"/>
              </a:ext>
            </a:extLst>
          </p:cNvPr>
          <p:cNvSpPr txBox="1"/>
          <p:nvPr/>
        </p:nvSpPr>
        <p:spPr>
          <a:xfrm>
            <a:off x="3991424" y="6217430"/>
            <a:ext cx="67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1992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8B0B84-0ED1-4F4C-9578-70EDC02351DD}"/>
              </a:ext>
            </a:extLst>
          </p:cNvPr>
          <p:cNvSpPr txBox="1"/>
          <p:nvPr/>
        </p:nvSpPr>
        <p:spPr>
          <a:xfrm>
            <a:off x="3461027" y="6197860"/>
            <a:ext cx="67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1988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702174C-BD54-4C4B-B1FD-8BA4E2BD8F4B}"/>
              </a:ext>
            </a:extLst>
          </p:cNvPr>
          <p:cNvSpPr txBox="1"/>
          <p:nvPr/>
        </p:nvSpPr>
        <p:spPr>
          <a:xfrm>
            <a:off x="2916438" y="6211387"/>
            <a:ext cx="67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1984</a:t>
            </a:r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D4733D25-54EF-2346-8678-1783753C75ED}"/>
              </a:ext>
            </a:extLst>
          </p:cNvPr>
          <p:cNvSpPr/>
          <p:nvPr/>
        </p:nvSpPr>
        <p:spPr>
          <a:xfrm>
            <a:off x="3254644" y="5175860"/>
            <a:ext cx="4324027" cy="527516"/>
          </a:xfrm>
          <a:custGeom>
            <a:avLst/>
            <a:gdLst>
              <a:gd name="connsiteX0" fmla="*/ 0 w 4324027"/>
              <a:gd name="connsiteY0" fmla="*/ 527516 h 527516"/>
              <a:gd name="connsiteX1" fmla="*/ 914400 w 4324027"/>
              <a:gd name="connsiteY1" fmla="*/ 217550 h 527516"/>
              <a:gd name="connsiteX2" fmla="*/ 1735810 w 4324027"/>
              <a:gd name="connsiteY2" fmla="*/ 248547 h 527516"/>
              <a:gd name="connsiteX3" fmla="*/ 2417736 w 4324027"/>
              <a:gd name="connsiteY3" fmla="*/ 574 h 527516"/>
              <a:gd name="connsiteX4" fmla="*/ 3192651 w 4324027"/>
              <a:gd name="connsiteY4" fmla="*/ 186554 h 527516"/>
              <a:gd name="connsiteX5" fmla="*/ 3657600 w 4324027"/>
              <a:gd name="connsiteY5" fmla="*/ 388032 h 527516"/>
              <a:gd name="connsiteX6" fmla="*/ 4324027 w 4324027"/>
              <a:gd name="connsiteY6" fmla="*/ 124560 h 52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027" h="527516">
                <a:moveTo>
                  <a:pt x="0" y="527516"/>
                </a:moveTo>
                <a:cubicBezTo>
                  <a:pt x="312549" y="395780"/>
                  <a:pt x="625098" y="264045"/>
                  <a:pt x="914400" y="217550"/>
                </a:cubicBezTo>
                <a:cubicBezTo>
                  <a:pt x="1203702" y="171055"/>
                  <a:pt x="1485254" y="284710"/>
                  <a:pt x="1735810" y="248547"/>
                </a:cubicBezTo>
                <a:cubicBezTo>
                  <a:pt x="1986366" y="212384"/>
                  <a:pt x="2174929" y="10906"/>
                  <a:pt x="2417736" y="574"/>
                </a:cubicBezTo>
                <a:cubicBezTo>
                  <a:pt x="2660543" y="-9758"/>
                  <a:pt x="2986007" y="121978"/>
                  <a:pt x="3192651" y="186554"/>
                </a:cubicBezTo>
                <a:cubicBezTo>
                  <a:pt x="3399295" y="251130"/>
                  <a:pt x="3469037" y="398364"/>
                  <a:pt x="3657600" y="388032"/>
                </a:cubicBezTo>
                <a:cubicBezTo>
                  <a:pt x="3846163" y="377700"/>
                  <a:pt x="4085095" y="251130"/>
                  <a:pt x="4324027" y="1245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44F4A7A-C0B5-E045-872F-5AEF0CECF1FE}"/>
              </a:ext>
            </a:extLst>
          </p:cNvPr>
          <p:cNvCxnSpPr>
            <a:cxnSpLocks/>
          </p:cNvCxnSpPr>
          <p:nvPr/>
        </p:nvCxnSpPr>
        <p:spPr>
          <a:xfrm flipH="1">
            <a:off x="3086066" y="6102898"/>
            <a:ext cx="154174" cy="15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B05A54B-0ED1-6243-AD90-F601B3BF036F}"/>
              </a:ext>
            </a:extLst>
          </p:cNvPr>
          <p:cNvSpPr txBox="1"/>
          <p:nvPr/>
        </p:nvSpPr>
        <p:spPr>
          <a:xfrm>
            <a:off x="2763725" y="5934883"/>
            <a:ext cx="501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EF3E276-1B6C-7541-B4A6-D41BF03A0935}"/>
              </a:ext>
            </a:extLst>
          </p:cNvPr>
          <p:cNvCxnSpPr>
            <a:cxnSpLocks/>
          </p:cNvCxnSpPr>
          <p:nvPr/>
        </p:nvCxnSpPr>
        <p:spPr>
          <a:xfrm flipH="1">
            <a:off x="3098979" y="5790350"/>
            <a:ext cx="154174" cy="15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6AA74B3-25D7-434C-BF7A-0870E1A8B434}"/>
              </a:ext>
            </a:extLst>
          </p:cNvPr>
          <p:cNvCxnSpPr>
            <a:cxnSpLocks/>
          </p:cNvCxnSpPr>
          <p:nvPr/>
        </p:nvCxnSpPr>
        <p:spPr>
          <a:xfrm flipH="1">
            <a:off x="3098982" y="5418387"/>
            <a:ext cx="154174" cy="15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A64FC95-4E2F-D048-83E4-333C15C2A129}"/>
              </a:ext>
            </a:extLst>
          </p:cNvPr>
          <p:cNvCxnSpPr>
            <a:cxnSpLocks/>
          </p:cNvCxnSpPr>
          <p:nvPr/>
        </p:nvCxnSpPr>
        <p:spPr>
          <a:xfrm flipH="1">
            <a:off x="3098982" y="5030930"/>
            <a:ext cx="154174" cy="15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355C696-FD61-8A49-B027-7C1D0ADEC683}"/>
              </a:ext>
            </a:extLst>
          </p:cNvPr>
          <p:cNvSpPr txBox="1"/>
          <p:nvPr/>
        </p:nvSpPr>
        <p:spPr>
          <a:xfrm>
            <a:off x="2745646" y="5622336"/>
            <a:ext cx="501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9EC0C81-D18D-DC42-823B-273725A998CB}"/>
              </a:ext>
            </a:extLst>
          </p:cNvPr>
          <p:cNvSpPr txBox="1"/>
          <p:nvPr/>
        </p:nvSpPr>
        <p:spPr>
          <a:xfrm>
            <a:off x="2745645" y="5265871"/>
            <a:ext cx="501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D3A3915-8D50-3C42-A865-4D2A500CE50D}"/>
              </a:ext>
            </a:extLst>
          </p:cNvPr>
          <p:cNvSpPr txBox="1"/>
          <p:nvPr/>
        </p:nvSpPr>
        <p:spPr>
          <a:xfrm>
            <a:off x="2732729" y="4850000"/>
            <a:ext cx="501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F7F66E3-F719-054A-8C15-ED3747F02A68}"/>
              </a:ext>
            </a:extLst>
          </p:cNvPr>
          <p:cNvSpPr txBox="1"/>
          <p:nvPr/>
        </p:nvSpPr>
        <p:spPr>
          <a:xfrm>
            <a:off x="5011305" y="6535162"/>
            <a:ext cx="79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Year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EA6CD47-14F7-B346-A729-9D9D2714E0D0}"/>
              </a:ext>
            </a:extLst>
          </p:cNvPr>
          <p:cNvSpPr txBox="1"/>
          <p:nvPr/>
        </p:nvSpPr>
        <p:spPr>
          <a:xfrm>
            <a:off x="9651522" y="3142101"/>
            <a:ext cx="2272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Treatments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899E891-926A-FF48-8F11-02A367299EE2}"/>
              </a:ext>
            </a:extLst>
          </p:cNvPr>
          <p:cNvSpPr txBox="1"/>
          <p:nvPr/>
        </p:nvSpPr>
        <p:spPr>
          <a:xfrm>
            <a:off x="9921297" y="3600583"/>
            <a:ext cx="1421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Option 1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Option 2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Option 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269E745-D39F-CE41-8718-44686E42E2B3}"/>
              </a:ext>
            </a:extLst>
          </p:cNvPr>
          <p:cNvSpPr txBox="1"/>
          <p:nvPr/>
        </p:nvSpPr>
        <p:spPr>
          <a:xfrm>
            <a:off x="7756407" y="3544077"/>
            <a:ext cx="2504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top 3-5 treatment methods based on popularity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A3E8D3A-BD83-FE4F-A7CA-B5CD9DD62EC7}"/>
              </a:ext>
            </a:extLst>
          </p:cNvPr>
          <p:cNvCxnSpPr>
            <a:cxnSpLocks/>
          </p:cNvCxnSpPr>
          <p:nvPr/>
        </p:nvCxnSpPr>
        <p:spPr>
          <a:xfrm flipV="1">
            <a:off x="9743766" y="4603833"/>
            <a:ext cx="0" cy="1578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09ADDFB-674B-0D43-ACF7-BECA13FB6861}"/>
              </a:ext>
            </a:extLst>
          </p:cNvPr>
          <p:cNvSpPr txBox="1"/>
          <p:nvPr/>
        </p:nvSpPr>
        <p:spPr>
          <a:xfrm rot="16200000">
            <a:off x="8426715" y="4880428"/>
            <a:ext cx="1421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Mean survival (months)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DB5CC12-0113-7341-B7E4-9D5680CB98D6}"/>
              </a:ext>
            </a:extLst>
          </p:cNvPr>
          <p:cNvSpPr txBox="1"/>
          <p:nvPr/>
        </p:nvSpPr>
        <p:spPr>
          <a:xfrm>
            <a:off x="9845777" y="6509511"/>
            <a:ext cx="12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Treatments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43D3059-EE67-D44D-BE7F-212133B515FA}"/>
              </a:ext>
            </a:extLst>
          </p:cNvPr>
          <p:cNvSpPr txBox="1"/>
          <p:nvPr/>
        </p:nvSpPr>
        <p:spPr>
          <a:xfrm>
            <a:off x="9664283" y="6165355"/>
            <a:ext cx="67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C3D4DA0-406B-5941-8655-51B71CC3D887}"/>
              </a:ext>
            </a:extLst>
          </p:cNvPr>
          <p:cNvSpPr txBox="1"/>
          <p:nvPr/>
        </p:nvSpPr>
        <p:spPr>
          <a:xfrm>
            <a:off x="10188642" y="6178271"/>
            <a:ext cx="67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832CC07-7392-7F43-A28D-533404369E57}"/>
              </a:ext>
            </a:extLst>
          </p:cNvPr>
          <p:cNvSpPr txBox="1"/>
          <p:nvPr/>
        </p:nvSpPr>
        <p:spPr>
          <a:xfrm>
            <a:off x="10703202" y="6190644"/>
            <a:ext cx="67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T3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F262D0D-391B-4545-91AE-FA51AD669A82}"/>
              </a:ext>
            </a:extLst>
          </p:cNvPr>
          <p:cNvSpPr/>
          <p:nvPr/>
        </p:nvSpPr>
        <p:spPr>
          <a:xfrm>
            <a:off x="10917710" y="4981830"/>
            <a:ext cx="249583" cy="116802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A211D3B-2339-5545-9E52-BAB553449643}"/>
              </a:ext>
            </a:extLst>
          </p:cNvPr>
          <p:cNvSpPr/>
          <p:nvPr/>
        </p:nvSpPr>
        <p:spPr>
          <a:xfrm>
            <a:off x="10421974" y="5334000"/>
            <a:ext cx="249583" cy="8229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C35D946-0CDB-A946-9353-CD0832D4F25E}"/>
              </a:ext>
            </a:extLst>
          </p:cNvPr>
          <p:cNvSpPr/>
          <p:nvPr/>
        </p:nvSpPr>
        <p:spPr>
          <a:xfrm>
            <a:off x="9878791" y="4787301"/>
            <a:ext cx="249583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E1AFD5A-8F1A-A44C-A8C6-41CF0576093A}"/>
              </a:ext>
            </a:extLst>
          </p:cNvPr>
          <p:cNvCxnSpPr>
            <a:cxnSpLocks/>
          </p:cNvCxnSpPr>
          <p:nvPr/>
        </p:nvCxnSpPr>
        <p:spPr>
          <a:xfrm flipV="1">
            <a:off x="9760010" y="6168691"/>
            <a:ext cx="144996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21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83</Words>
  <Application>Microsoft Macintosh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Scharf, Russell</dc:creator>
  <cp:lastModifiedBy>Scharf, Russell</cp:lastModifiedBy>
  <cp:revision>17</cp:revision>
  <dcterms:created xsi:type="dcterms:W3CDTF">2021-11-01T16:23:31Z</dcterms:created>
  <dcterms:modified xsi:type="dcterms:W3CDTF">2021-11-01T17:40:32Z</dcterms:modified>
</cp:coreProperties>
</file>