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D6700-6827-4B5C-8BD2-7CB65DD7EE67}" v="97" dt="2025-05-27T18:06:23.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chassler" userId="6592558698df5530" providerId="LiveId" clId="{7E1D6700-6827-4B5C-8BD2-7CB65DD7EE67}"/>
    <pc:docChg chg="undo custSel addSld modSld sldOrd">
      <pc:chgData name="Robert Schassler" userId="6592558698df5530" providerId="LiveId" clId="{7E1D6700-6827-4B5C-8BD2-7CB65DD7EE67}" dt="2025-05-27T18:08:37.061" v="4683" actId="1076"/>
      <pc:docMkLst>
        <pc:docMk/>
      </pc:docMkLst>
      <pc:sldChg chg="addSp modSp mod setBg">
        <pc:chgData name="Robert Schassler" userId="6592558698df5530" providerId="LiveId" clId="{7E1D6700-6827-4B5C-8BD2-7CB65DD7EE67}" dt="2025-05-27T16:51:33.144" v="4389" actId="26606"/>
        <pc:sldMkLst>
          <pc:docMk/>
          <pc:sldMk cId="2871772630" sldId="256"/>
        </pc:sldMkLst>
        <pc:spChg chg="mod">
          <ac:chgData name="Robert Schassler" userId="6592558698df5530" providerId="LiveId" clId="{7E1D6700-6827-4B5C-8BD2-7CB65DD7EE67}" dt="2025-05-27T16:51:33.144" v="4389" actId="26606"/>
          <ac:spMkLst>
            <pc:docMk/>
            <pc:sldMk cId="2871772630" sldId="256"/>
            <ac:spMk id="2" creationId="{0ED3D034-6D85-BCC7-E0D4-B9522E8135F0}"/>
          </ac:spMkLst>
        </pc:spChg>
        <pc:spChg chg="mod">
          <ac:chgData name="Robert Schassler" userId="6592558698df5530" providerId="LiveId" clId="{7E1D6700-6827-4B5C-8BD2-7CB65DD7EE67}" dt="2025-05-27T16:51:33.144" v="4389" actId="26606"/>
          <ac:spMkLst>
            <pc:docMk/>
            <pc:sldMk cId="2871772630" sldId="256"/>
            <ac:spMk id="3" creationId="{5E8384BA-8EEB-97D6-A419-3D0E2D727D11}"/>
          </ac:spMkLst>
        </pc:spChg>
        <pc:spChg chg="add">
          <ac:chgData name="Robert Schassler" userId="6592558698df5530" providerId="LiveId" clId="{7E1D6700-6827-4B5C-8BD2-7CB65DD7EE67}" dt="2025-05-27T16:51:33.144" v="4389" actId="26606"/>
          <ac:spMkLst>
            <pc:docMk/>
            <pc:sldMk cId="2871772630" sldId="256"/>
            <ac:spMk id="9" creationId="{9B7AD9F6-8CE7-4299-8FC6-328F4DCD3FF9}"/>
          </ac:spMkLst>
        </pc:spChg>
        <pc:spChg chg="add">
          <ac:chgData name="Robert Schassler" userId="6592558698df5530" providerId="LiveId" clId="{7E1D6700-6827-4B5C-8BD2-7CB65DD7EE67}" dt="2025-05-27T16:51:33.144" v="4389" actId="26606"/>
          <ac:spMkLst>
            <pc:docMk/>
            <pc:sldMk cId="2871772630" sldId="256"/>
            <ac:spMk id="11" creationId="{F49775AF-8896-43EE-92C6-83497D6DC56F}"/>
          </ac:spMkLst>
        </pc:spChg>
        <pc:picChg chg="add">
          <ac:chgData name="Robert Schassler" userId="6592558698df5530" providerId="LiveId" clId="{7E1D6700-6827-4B5C-8BD2-7CB65DD7EE67}" dt="2025-05-27T16:51:33.144" v="4389" actId="26606"/>
          <ac:picMkLst>
            <pc:docMk/>
            <pc:sldMk cId="2871772630" sldId="256"/>
            <ac:picMk id="5" creationId="{B1172AD3-8901-15FA-851C-8D3B35D940BC}"/>
          </ac:picMkLst>
        </pc:picChg>
      </pc:sldChg>
      <pc:sldChg chg="addSp delSp modSp mod setBg">
        <pc:chgData name="Robert Schassler" userId="6592558698df5530" providerId="LiveId" clId="{7E1D6700-6827-4B5C-8BD2-7CB65DD7EE67}" dt="2025-05-27T17:27:51.574" v="4622" actId="26606"/>
        <pc:sldMkLst>
          <pc:docMk/>
          <pc:sldMk cId="1112654690" sldId="257"/>
        </pc:sldMkLst>
        <pc:spChg chg="mod">
          <ac:chgData name="Robert Schassler" userId="6592558698df5530" providerId="LiveId" clId="{7E1D6700-6827-4B5C-8BD2-7CB65DD7EE67}" dt="2025-05-27T17:27:51.574" v="4622" actId="26606"/>
          <ac:spMkLst>
            <pc:docMk/>
            <pc:sldMk cId="1112654690" sldId="257"/>
            <ac:spMk id="2" creationId="{C4D9A3F4-78D8-59C1-9FDD-4F9BB1BA0297}"/>
          </ac:spMkLst>
        </pc:spChg>
        <pc:spChg chg="add del">
          <ac:chgData name="Robert Schassler" userId="6592558698df5530" providerId="LiveId" clId="{7E1D6700-6827-4B5C-8BD2-7CB65DD7EE67}" dt="2025-05-27T16:52:27.404" v="4394" actId="26606"/>
          <ac:spMkLst>
            <pc:docMk/>
            <pc:sldMk cId="1112654690" sldId="257"/>
            <ac:spMk id="3" creationId="{E79633D4-9C18-057A-7C0D-CC4D62F62EFA}"/>
          </ac:spMkLst>
        </pc:spChg>
        <pc:spChg chg="add del">
          <ac:chgData name="Robert Schassler" userId="6592558698df5530" providerId="LiveId" clId="{7E1D6700-6827-4B5C-8BD2-7CB65DD7EE67}" dt="2025-05-27T16:52:27.394" v="4393" actId="26606"/>
          <ac:spMkLst>
            <pc:docMk/>
            <pc:sldMk cId="1112654690" sldId="257"/>
            <ac:spMk id="8" creationId="{100EDD19-6802-4EC3-95CE-CFFAB042CFD6}"/>
          </ac:spMkLst>
        </pc:spChg>
        <pc:spChg chg="add del">
          <ac:chgData name="Robert Schassler" userId="6592558698df5530" providerId="LiveId" clId="{7E1D6700-6827-4B5C-8BD2-7CB65DD7EE67}" dt="2025-05-27T16:52:08.483" v="4391" actId="26606"/>
          <ac:spMkLst>
            <pc:docMk/>
            <pc:sldMk cId="1112654690" sldId="257"/>
            <ac:spMk id="9" creationId="{56E9B3E6-E277-4D68-BA48-9CB43FFBD6E2}"/>
          </ac:spMkLst>
        </pc:spChg>
        <pc:spChg chg="add del">
          <ac:chgData name="Robert Schassler" userId="6592558698df5530" providerId="LiveId" clId="{7E1D6700-6827-4B5C-8BD2-7CB65DD7EE67}" dt="2025-05-27T16:52:27.394" v="4393" actId="26606"/>
          <ac:spMkLst>
            <pc:docMk/>
            <pc:sldMk cId="1112654690" sldId="257"/>
            <ac:spMk id="10" creationId="{DB17E863-922E-4C26-BD64-E8FD41D28661}"/>
          </ac:spMkLst>
        </pc:spChg>
        <pc:spChg chg="add del">
          <ac:chgData name="Robert Schassler" userId="6592558698df5530" providerId="LiveId" clId="{7E1D6700-6827-4B5C-8BD2-7CB65DD7EE67}" dt="2025-05-27T16:57:53.219" v="4434" actId="26606"/>
          <ac:spMkLst>
            <pc:docMk/>
            <pc:sldMk cId="1112654690" sldId="257"/>
            <ac:spMk id="12" creationId="{081E4A58-353D-44AE-B2FC-2A74E2E400F7}"/>
          </ac:spMkLst>
        </pc:spChg>
        <pc:spChg chg="add del">
          <ac:chgData name="Robert Schassler" userId="6592558698df5530" providerId="LiveId" clId="{7E1D6700-6827-4B5C-8BD2-7CB65DD7EE67}" dt="2025-05-27T16:52:08.483" v="4391" actId="26606"/>
          <ac:spMkLst>
            <pc:docMk/>
            <pc:sldMk cId="1112654690" sldId="257"/>
            <ac:spMk id="16" creationId="{D5B0017B-2ECA-49AF-B397-DC140825DF8D}"/>
          </ac:spMkLst>
        </pc:spChg>
        <pc:spChg chg="add del">
          <ac:chgData name="Robert Schassler" userId="6592558698df5530" providerId="LiveId" clId="{7E1D6700-6827-4B5C-8BD2-7CB65DD7EE67}" dt="2025-05-27T16:52:27.394" v="4393" actId="26606"/>
          <ac:spMkLst>
            <pc:docMk/>
            <pc:sldMk cId="1112654690" sldId="257"/>
            <ac:spMk id="20" creationId="{E79633D4-9C18-057A-7C0D-CC4D62F62EFA}"/>
          </ac:spMkLst>
        </pc:spChg>
        <pc:spChg chg="add del">
          <ac:chgData name="Robert Schassler" userId="6592558698df5530" providerId="LiveId" clId="{7E1D6700-6827-4B5C-8BD2-7CB65DD7EE67}" dt="2025-05-27T16:57:53.219" v="4434" actId="26606"/>
          <ac:spMkLst>
            <pc:docMk/>
            <pc:sldMk cId="1112654690" sldId="257"/>
            <ac:spMk id="22" creationId="{907EF6B7-1338-4443-8C46-6A318D952DFD}"/>
          </ac:spMkLst>
        </pc:spChg>
        <pc:spChg chg="add del">
          <ac:chgData name="Robert Schassler" userId="6592558698df5530" providerId="LiveId" clId="{7E1D6700-6827-4B5C-8BD2-7CB65DD7EE67}" dt="2025-05-27T16:57:53.219" v="4434" actId="26606"/>
          <ac:spMkLst>
            <pc:docMk/>
            <pc:sldMk cId="1112654690" sldId="257"/>
            <ac:spMk id="23" creationId="{DAAE4CDD-124C-4DCF-9584-B6033B545DD5}"/>
          </ac:spMkLst>
        </pc:spChg>
        <pc:spChg chg="add del">
          <ac:chgData name="Robert Schassler" userId="6592558698df5530" providerId="LiveId" clId="{7E1D6700-6827-4B5C-8BD2-7CB65DD7EE67}" dt="2025-05-27T17:03:26.785" v="4455" actId="26606"/>
          <ac:spMkLst>
            <pc:docMk/>
            <pc:sldMk cId="1112654690" sldId="257"/>
            <ac:spMk id="24" creationId="{E79633D4-9C18-057A-7C0D-CC4D62F62EFA}"/>
          </ac:spMkLst>
        </pc:spChg>
        <pc:spChg chg="add del">
          <ac:chgData name="Robert Schassler" userId="6592558698df5530" providerId="LiveId" clId="{7E1D6700-6827-4B5C-8BD2-7CB65DD7EE67}" dt="2025-05-27T17:03:26.785" v="4455" actId="26606"/>
          <ac:spMkLst>
            <pc:docMk/>
            <pc:sldMk cId="1112654690" sldId="257"/>
            <ac:spMk id="29" creationId="{389575E1-3389-451A-A5F7-27854C25C599}"/>
          </ac:spMkLst>
        </pc:spChg>
        <pc:spChg chg="add del">
          <ac:chgData name="Robert Schassler" userId="6592558698df5530" providerId="LiveId" clId="{7E1D6700-6827-4B5C-8BD2-7CB65DD7EE67}" dt="2025-05-27T17:03:26.785" v="4455" actId="26606"/>
          <ac:spMkLst>
            <pc:docMk/>
            <pc:sldMk cId="1112654690" sldId="257"/>
            <ac:spMk id="31" creationId="{A53CCC5C-D88E-40FB-B30B-23DCDBD01D37}"/>
          </ac:spMkLst>
        </pc:spChg>
        <pc:spChg chg="add del">
          <ac:chgData name="Robert Schassler" userId="6592558698df5530" providerId="LiveId" clId="{7E1D6700-6827-4B5C-8BD2-7CB65DD7EE67}" dt="2025-05-27T17:03:26.785" v="4455" actId="26606"/>
          <ac:spMkLst>
            <pc:docMk/>
            <pc:sldMk cId="1112654690" sldId="257"/>
            <ac:spMk id="33" creationId="{081E4A58-353D-44AE-B2FC-2A74E2E400F7}"/>
          </ac:spMkLst>
        </pc:spChg>
        <pc:spChg chg="add del">
          <ac:chgData name="Robert Schassler" userId="6592558698df5530" providerId="LiveId" clId="{7E1D6700-6827-4B5C-8BD2-7CB65DD7EE67}" dt="2025-05-27T17:27:39.256" v="4621" actId="26606"/>
          <ac:spMkLst>
            <pc:docMk/>
            <pc:sldMk cId="1112654690" sldId="257"/>
            <ac:spMk id="39" creationId="{2E442304-DDBD-4F7B-8017-36BCC863FB40}"/>
          </ac:spMkLst>
        </pc:spChg>
        <pc:spChg chg="add del">
          <ac:chgData name="Robert Schassler" userId="6592558698df5530" providerId="LiveId" clId="{7E1D6700-6827-4B5C-8BD2-7CB65DD7EE67}" dt="2025-05-27T17:27:39.256" v="4621" actId="26606"/>
          <ac:spMkLst>
            <pc:docMk/>
            <pc:sldMk cId="1112654690" sldId="257"/>
            <ac:spMk id="41" creationId="{5E107275-3853-46FD-A241-DE4355A42675}"/>
          </ac:spMkLst>
        </pc:spChg>
        <pc:spChg chg="add del">
          <ac:chgData name="Robert Schassler" userId="6592558698df5530" providerId="LiveId" clId="{7E1D6700-6827-4B5C-8BD2-7CB65DD7EE67}" dt="2025-05-27T17:27:51.574" v="4622" actId="26606"/>
          <ac:spMkLst>
            <pc:docMk/>
            <pc:sldMk cId="1112654690" sldId="257"/>
            <ac:spMk id="46" creationId="{35DB3719-6FDC-4E5D-891D-FF40B7300F64}"/>
          </ac:spMkLst>
        </pc:spChg>
        <pc:spChg chg="add del">
          <ac:chgData name="Robert Schassler" userId="6592558698df5530" providerId="LiveId" clId="{7E1D6700-6827-4B5C-8BD2-7CB65DD7EE67}" dt="2025-05-27T17:27:51.574" v="4622" actId="26606"/>
          <ac:spMkLst>
            <pc:docMk/>
            <pc:sldMk cId="1112654690" sldId="257"/>
            <ac:spMk id="48" creationId="{E0CBAC23-2E3F-4A90-BA59-F8299F6A5439}"/>
          </ac:spMkLst>
        </pc:spChg>
        <pc:spChg chg="add">
          <ac:chgData name="Robert Schassler" userId="6592558698df5530" providerId="LiveId" clId="{7E1D6700-6827-4B5C-8BD2-7CB65DD7EE67}" dt="2025-05-27T17:27:51.574" v="4622" actId="26606"/>
          <ac:spMkLst>
            <pc:docMk/>
            <pc:sldMk cId="1112654690" sldId="257"/>
            <ac:spMk id="53" creationId="{2E442304-DDBD-4F7B-8017-36BCC863FB40}"/>
          </ac:spMkLst>
        </pc:spChg>
        <pc:spChg chg="add">
          <ac:chgData name="Robert Schassler" userId="6592558698df5530" providerId="LiveId" clId="{7E1D6700-6827-4B5C-8BD2-7CB65DD7EE67}" dt="2025-05-27T17:27:51.574" v="4622" actId="26606"/>
          <ac:spMkLst>
            <pc:docMk/>
            <pc:sldMk cId="1112654690" sldId="257"/>
            <ac:spMk id="55" creationId="{5E107275-3853-46FD-A241-DE4355A42675}"/>
          </ac:spMkLst>
        </pc:spChg>
        <pc:grpChg chg="add del">
          <ac:chgData name="Robert Schassler" userId="6592558698df5530" providerId="LiveId" clId="{7E1D6700-6827-4B5C-8BD2-7CB65DD7EE67}" dt="2025-05-27T16:52:08.483" v="4391" actId="26606"/>
          <ac:grpSpMkLst>
            <pc:docMk/>
            <pc:sldMk cId="1112654690" sldId="257"/>
            <ac:grpSpMk id="11" creationId="{AE1C45F0-260A-458C-96ED-C1F6D2151219}"/>
          </ac:grpSpMkLst>
        </pc:grpChg>
        <pc:graphicFrameChg chg="add del">
          <ac:chgData name="Robert Schassler" userId="6592558698df5530" providerId="LiveId" clId="{7E1D6700-6827-4B5C-8BD2-7CB65DD7EE67}" dt="2025-05-27T16:52:08.483" v="4391" actId="26606"/>
          <ac:graphicFrameMkLst>
            <pc:docMk/>
            <pc:sldMk cId="1112654690" sldId="257"/>
            <ac:graphicFrameMk id="5" creationId="{C46C491A-63F2-0C8D-9D3D-9FF75C0A58C2}"/>
          </ac:graphicFrameMkLst>
        </pc:graphicFrameChg>
        <pc:graphicFrameChg chg="add mod modGraphic">
          <ac:chgData name="Robert Schassler" userId="6592558698df5530" providerId="LiveId" clId="{7E1D6700-6827-4B5C-8BD2-7CB65DD7EE67}" dt="2025-05-27T17:27:51.574" v="4622" actId="26606"/>
          <ac:graphicFrameMkLst>
            <pc:docMk/>
            <pc:sldMk cId="1112654690" sldId="257"/>
            <ac:graphicFrameMk id="35" creationId="{3E31C9B8-390A-E4AF-092E-EE7A42E0DF66}"/>
          </ac:graphicFrameMkLst>
        </pc:graphicFrameChg>
        <pc:cxnChg chg="add del">
          <ac:chgData name="Robert Schassler" userId="6592558698df5530" providerId="LiveId" clId="{7E1D6700-6827-4B5C-8BD2-7CB65DD7EE67}" dt="2025-05-27T16:52:08.483" v="4391" actId="26606"/>
          <ac:cxnSpMkLst>
            <pc:docMk/>
            <pc:sldMk cId="1112654690" sldId="257"/>
            <ac:cxnSpMk id="18" creationId="{6CF1BAF6-AD41-4082-B212-8A1F9A2E8779}"/>
          </ac:cxnSpMkLst>
        </pc:cxnChg>
      </pc:sldChg>
      <pc:sldChg chg="addSp delSp modSp mod setBg">
        <pc:chgData name="Robert Schassler" userId="6592558698df5530" providerId="LiveId" clId="{7E1D6700-6827-4B5C-8BD2-7CB65DD7EE67}" dt="2025-05-27T17:29:49.888" v="4644" actId="26606"/>
        <pc:sldMkLst>
          <pc:docMk/>
          <pc:sldMk cId="2426808706" sldId="258"/>
        </pc:sldMkLst>
        <pc:spChg chg="mod">
          <ac:chgData name="Robert Schassler" userId="6592558698df5530" providerId="LiveId" clId="{7E1D6700-6827-4B5C-8BD2-7CB65DD7EE67}" dt="2025-05-27T16:57:18.963" v="4433" actId="26606"/>
          <ac:spMkLst>
            <pc:docMk/>
            <pc:sldMk cId="2426808706" sldId="258"/>
            <ac:spMk id="2" creationId="{7DE6F8C4-EEAE-8A40-65BC-FD86969DA815}"/>
          </ac:spMkLst>
        </pc:spChg>
        <pc:spChg chg="del mod">
          <ac:chgData name="Robert Schassler" userId="6592558698df5530" providerId="LiveId" clId="{7E1D6700-6827-4B5C-8BD2-7CB65DD7EE67}" dt="2025-05-27T16:53:39.443" v="4401" actId="478"/>
          <ac:spMkLst>
            <pc:docMk/>
            <pc:sldMk cId="2426808706" sldId="258"/>
            <ac:spMk id="4" creationId="{2FBDE9A1-B3C5-66C8-CAFF-3722962EE376}"/>
          </ac:spMkLst>
        </pc:spChg>
        <pc:spChg chg="add del mod">
          <ac:chgData name="Robert Schassler" userId="6592558698df5530" providerId="LiveId" clId="{7E1D6700-6827-4B5C-8BD2-7CB65DD7EE67}" dt="2025-05-27T16:54:28.578" v="4414" actId="26606"/>
          <ac:spMkLst>
            <pc:docMk/>
            <pc:sldMk cId="2426808706" sldId="258"/>
            <ac:spMk id="5" creationId="{E67D4EEE-F7BA-8DEB-BF11-A9BCC44268FF}"/>
          </ac:spMkLst>
        </pc:spChg>
        <pc:spChg chg="del mod">
          <ac:chgData name="Robert Schassler" userId="6592558698df5530" providerId="LiveId" clId="{7E1D6700-6827-4B5C-8BD2-7CB65DD7EE67}" dt="2025-05-27T16:53:59.076" v="4409" actId="478"/>
          <ac:spMkLst>
            <pc:docMk/>
            <pc:sldMk cId="2426808706" sldId="258"/>
            <ac:spMk id="6" creationId="{BF183CFB-C4AA-51D2-4C70-7B851FCDA01D}"/>
          </ac:spMkLst>
        </pc:spChg>
        <pc:spChg chg="add del">
          <ac:chgData name="Robert Schassler" userId="6592558698df5530" providerId="LiveId" clId="{7E1D6700-6827-4B5C-8BD2-7CB65DD7EE67}" dt="2025-05-27T16:54:28.520" v="4413" actId="26606"/>
          <ac:spMkLst>
            <pc:docMk/>
            <pc:sldMk cId="2426808706" sldId="258"/>
            <ac:spMk id="12" creationId="{B50AB553-2A96-4A92-96F2-93548E096954}"/>
          </ac:spMkLst>
        </pc:spChg>
        <pc:spChg chg="add del">
          <ac:chgData name="Robert Schassler" userId="6592558698df5530" providerId="LiveId" clId="{7E1D6700-6827-4B5C-8BD2-7CB65DD7EE67}" dt="2025-05-27T16:56:40.028" v="4423" actId="26606"/>
          <ac:spMkLst>
            <pc:docMk/>
            <pc:sldMk cId="2426808706" sldId="258"/>
            <ac:spMk id="19" creationId="{45D37F4E-DDB4-456B-97E0-9937730A039F}"/>
          </ac:spMkLst>
        </pc:spChg>
        <pc:spChg chg="add del">
          <ac:chgData name="Robert Schassler" userId="6592558698df5530" providerId="LiveId" clId="{7E1D6700-6827-4B5C-8BD2-7CB65DD7EE67}" dt="2025-05-27T16:56:28.665" v="4421" actId="26606"/>
          <ac:spMkLst>
            <pc:docMk/>
            <pc:sldMk cId="2426808706" sldId="258"/>
            <ac:spMk id="20" creationId="{B50AB553-2A96-4A92-96F2-93548E096954}"/>
          </ac:spMkLst>
        </pc:spChg>
        <pc:spChg chg="add del">
          <ac:chgData name="Robert Schassler" userId="6592558698df5530" providerId="LiveId" clId="{7E1D6700-6827-4B5C-8BD2-7CB65DD7EE67}" dt="2025-05-27T16:56:40.028" v="4423" actId="26606"/>
          <ac:spMkLst>
            <pc:docMk/>
            <pc:sldMk cId="2426808706" sldId="258"/>
            <ac:spMk id="21" creationId="{B2DD41CD-8F47-4F56-AD12-4E2FF7696987}"/>
          </ac:spMkLst>
        </pc:spChg>
        <pc:spChg chg="add del">
          <ac:chgData name="Robert Schassler" userId="6592558698df5530" providerId="LiveId" clId="{7E1D6700-6827-4B5C-8BD2-7CB65DD7EE67}" dt="2025-05-27T16:56:41.297" v="4425" actId="26606"/>
          <ac:spMkLst>
            <pc:docMk/>
            <pc:sldMk cId="2426808706" sldId="258"/>
            <ac:spMk id="23" creationId="{AE2B703B-46F9-481A-A605-82E2A828C4FA}"/>
          </ac:spMkLst>
        </pc:spChg>
        <pc:spChg chg="add del">
          <ac:chgData name="Robert Schassler" userId="6592558698df5530" providerId="LiveId" clId="{7E1D6700-6827-4B5C-8BD2-7CB65DD7EE67}" dt="2025-05-27T16:56:41.297" v="4425" actId="26606"/>
          <ac:spMkLst>
            <pc:docMk/>
            <pc:sldMk cId="2426808706" sldId="258"/>
            <ac:spMk id="24" creationId="{F13BE4D7-0C3D-4906-B230-A1C5B4665CCF}"/>
          </ac:spMkLst>
        </pc:spChg>
        <pc:spChg chg="add del">
          <ac:chgData name="Robert Schassler" userId="6592558698df5530" providerId="LiveId" clId="{7E1D6700-6827-4B5C-8BD2-7CB65DD7EE67}" dt="2025-05-27T16:56:44.198" v="4427" actId="26606"/>
          <ac:spMkLst>
            <pc:docMk/>
            <pc:sldMk cId="2426808706" sldId="258"/>
            <ac:spMk id="27" creationId="{B50AB553-2A96-4A92-96F2-93548E096954}"/>
          </ac:spMkLst>
        </pc:spChg>
        <pc:spChg chg="add del">
          <ac:chgData name="Robert Schassler" userId="6592558698df5530" providerId="LiveId" clId="{7E1D6700-6827-4B5C-8BD2-7CB65DD7EE67}" dt="2025-05-27T16:56:45.002" v="4429" actId="26606"/>
          <ac:spMkLst>
            <pc:docMk/>
            <pc:sldMk cId="2426808706" sldId="258"/>
            <ac:spMk id="41" creationId="{31293F9B-599E-4871-A414-757225FA346A}"/>
          </ac:spMkLst>
        </pc:spChg>
        <pc:spChg chg="add del">
          <ac:chgData name="Robert Schassler" userId="6592558698df5530" providerId="LiveId" clId="{7E1D6700-6827-4B5C-8BD2-7CB65DD7EE67}" dt="2025-05-27T16:56:45.002" v="4429" actId="26606"/>
          <ac:spMkLst>
            <pc:docMk/>
            <pc:sldMk cId="2426808706" sldId="258"/>
            <ac:spMk id="42" creationId="{E5F17139-31EE-46AC-B04F-DBBD852DD6CB}"/>
          </ac:spMkLst>
        </pc:spChg>
        <pc:spChg chg="add del">
          <ac:chgData name="Robert Schassler" userId="6592558698df5530" providerId="LiveId" clId="{7E1D6700-6827-4B5C-8BD2-7CB65DD7EE67}" dt="2025-05-27T16:56:56.511" v="4431" actId="26606"/>
          <ac:spMkLst>
            <pc:docMk/>
            <pc:sldMk cId="2426808706" sldId="258"/>
            <ac:spMk id="47" creationId="{AE2B703B-46F9-481A-A605-82E2A828C4FA}"/>
          </ac:spMkLst>
        </pc:spChg>
        <pc:spChg chg="add del">
          <ac:chgData name="Robert Schassler" userId="6592558698df5530" providerId="LiveId" clId="{7E1D6700-6827-4B5C-8BD2-7CB65DD7EE67}" dt="2025-05-27T16:56:56.511" v="4431" actId="26606"/>
          <ac:spMkLst>
            <pc:docMk/>
            <pc:sldMk cId="2426808706" sldId="258"/>
            <ac:spMk id="48" creationId="{F13BE4D7-0C3D-4906-B230-A1C5B4665CCF}"/>
          </ac:spMkLst>
        </pc:spChg>
        <pc:spChg chg="add del">
          <ac:chgData name="Robert Schassler" userId="6592558698df5530" providerId="LiveId" clId="{7E1D6700-6827-4B5C-8BD2-7CB65DD7EE67}" dt="2025-05-27T16:57:18.963" v="4433" actId="26606"/>
          <ac:spMkLst>
            <pc:docMk/>
            <pc:sldMk cId="2426808706" sldId="258"/>
            <ac:spMk id="50" creationId="{2C61293E-6EBE-43EF-A52C-9BEBFD7679D4}"/>
          </ac:spMkLst>
        </pc:spChg>
        <pc:spChg chg="add del">
          <ac:chgData name="Robert Schassler" userId="6592558698df5530" providerId="LiveId" clId="{7E1D6700-6827-4B5C-8BD2-7CB65DD7EE67}" dt="2025-05-27T16:57:18.963" v="4433" actId="26606"/>
          <ac:spMkLst>
            <pc:docMk/>
            <pc:sldMk cId="2426808706" sldId="258"/>
            <ac:spMk id="51" creationId="{21540236-BFD5-4A9D-8840-4703E7F76825}"/>
          </ac:spMkLst>
        </pc:spChg>
        <pc:spChg chg="add">
          <ac:chgData name="Robert Schassler" userId="6592558698df5530" providerId="LiveId" clId="{7E1D6700-6827-4B5C-8BD2-7CB65DD7EE67}" dt="2025-05-27T16:57:18.963" v="4433" actId="26606"/>
          <ac:spMkLst>
            <pc:docMk/>
            <pc:sldMk cId="2426808706" sldId="258"/>
            <ac:spMk id="56" creationId="{2E442304-DDBD-4F7B-8017-36BCC863FB40}"/>
          </ac:spMkLst>
        </pc:spChg>
        <pc:spChg chg="add">
          <ac:chgData name="Robert Schassler" userId="6592558698df5530" providerId="LiveId" clId="{7E1D6700-6827-4B5C-8BD2-7CB65DD7EE67}" dt="2025-05-27T16:57:18.963" v="4433" actId="26606"/>
          <ac:spMkLst>
            <pc:docMk/>
            <pc:sldMk cId="2426808706" sldId="258"/>
            <ac:spMk id="58" creationId="{5E107275-3853-46FD-A241-DE4355A42675}"/>
          </ac:spMkLst>
        </pc:spChg>
        <pc:grpChg chg="add del">
          <ac:chgData name="Robert Schassler" userId="6592558698df5530" providerId="LiveId" clId="{7E1D6700-6827-4B5C-8BD2-7CB65DD7EE67}" dt="2025-05-27T16:56:45.002" v="4429" actId="26606"/>
          <ac:grpSpMkLst>
            <pc:docMk/>
            <pc:sldMk cId="2426808706" sldId="258"/>
            <ac:grpSpMk id="43" creationId="{53883AA7-7F86-41F8-A1D8-06E9886E7632}"/>
          </ac:grpSpMkLst>
        </pc:grpChg>
        <pc:grpChg chg="add del">
          <ac:chgData name="Robert Schassler" userId="6592558698df5530" providerId="LiveId" clId="{7E1D6700-6827-4B5C-8BD2-7CB65DD7EE67}" dt="2025-05-27T16:56:45.002" v="4429" actId="26606"/>
          <ac:grpSpMkLst>
            <pc:docMk/>
            <pc:sldMk cId="2426808706" sldId="258"/>
            <ac:grpSpMk id="45" creationId="{71A8B53C-ED2D-4081-AC0C-F87A9D4B3AFD}"/>
          </ac:grpSpMkLst>
        </pc:grpChg>
        <pc:graphicFrameChg chg="add del">
          <ac:chgData name="Robert Schassler" userId="6592558698df5530" providerId="LiveId" clId="{7E1D6700-6827-4B5C-8BD2-7CB65DD7EE67}" dt="2025-05-27T16:54:28.520" v="4413" actId="26606"/>
          <ac:graphicFrameMkLst>
            <pc:docMk/>
            <pc:sldMk cId="2426808706" sldId="258"/>
            <ac:graphicFrameMk id="7" creationId="{A6C91FE3-9798-C58B-C0E3-D7738F5A69FD}"/>
          </ac:graphicFrameMkLst>
        </pc:graphicFrameChg>
        <pc:graphicFrameChg chg="add mod modGraphic">
          <ac:chgData name="Robert Schassler" userId="6592558698df5530" providerId="LiveId" clId="{7E1D6700-6827-4B5C-8BD2-7CB65DD7EE67}" dt="2025-05-27T17:29:49.888" v="4644" actId="26606"/>
          <ac:graphicFrameMkLst>
            <pc:docMk/>
            <pc:sldMk cId="2426808706" sldId="258"/>
            <ac:graphicFrameMk id="14" creationId="{0E7C0E16-211C-E89B-1436-218F6605A7B5}"/>
          </ac:graphicFrameMkLst>
        </pc:graphicFrameChg>
        <pc:picChg chg="add del">
          <ac:chgData name="Robert Schassler" userId="6592558698df5530" providerId="LiveId" clId="{7E1D6700-6827-4B5C-8BD2-7CB65DD7EE67}" dt="2025-05-27T16:54:28.520" v="4413" actId="26606"/>
          <ac:picMkLst>
            <pc:docMk/>
            <pc:sldMk cId="2426808706" sldId="258"/>
            <ac:picMk id="8" creationId="{42D2EC58-375F-2F1D-95AE-6A85386CC156}"/>
          </ac:picMkLst>
        </pc:picChg>
        <pc:picChg chg="add del">
          <ac:chgData name="Robert Schassler" userId="6592558698df5530" providerId="LiveId" clId="{7E1D6700-6827-4B5C-8BD2-7CB65DD7EE67}" dt="2025-05-27T16:56:28.665" v="4421" actId="26606"/>
          <ac:picMkLst>
            <pc:docMk/>
            <pc:sldMk cId="2426808706" sldId="258"/>
            <ac:picMk id="16" creationId="{3EA93C2D-AE56-53FE-56BC-7BC99F40BFEC}"/>
          </ac:picMkLst>
        </pc:picChg>
        <pc:picChg chg="add del">
          <ac:chgData name="Robert Schassler" userId="6592558698df5530" providerId="LiveId" clId="{7E1D6700-6827-4B5C-8BD2-7CB65DD7EE67}" dt="2025-05-27T16:56:44.198" v="4427" actId="26606"/>
          <ac:picMkLst>
            <pc:docMk/>
            <pc:sldMk cId="2426808706" sldId="258"/>
            <ac:picMk id="26" creationId="{3EA93C2D-AE56-53FE-56BC-7BC99F40BFEC}"/>
          </ac:picMkLst>
        </pc:picChg>
      </pc:sldChg>
      <pc:sldChg chg="addSp delSp modSp mod setBg">
        <pc:chgData name="Robert Schassler" userId="6592558698df5530" providerId="LiveId" clId="{7E1D6700-6827-4B5C-8BD2-7CB65DD7EE67}" dt="2025-05-27T17:25:03.573" v="4611" actId="26606"/>
        <pc:sldMkLst>
          <pc:docMk/>
          <pc:sldMk cId="2604387856" sldId="259"/>
        </pc:sldMkLst>
        <pc:spChg chg="mod">
          <ac:chgData name="Robert Schassler" userId="6592558698df5530" providerId="LiveId" clId="{7E1D6700-6827-4B5C-8BD2-7CB65DD7EE67}" dt="2025-05-27T17:25:03.573" v="4611" actId="26606"/>
          <ac:spMkLst>
            <pc:docMk/>
            <pc:sldMk cId="2604387856" sldId="259"/>
            <ac:spMk id="2" creationId="{604C6AA3-D467-E2B7-E970-2D3065B0D44A}"/>
          </ac:spMkLst>
        </pc:spChg>
        <pc:spChg chg="del mod">
          <ac:chgData name="Robert Schassler" userId="6592558698df5530" providerId="LiveId" clId="{7E1D6700-6827-4B5C-8BD2-7CB65DD7EE67}" dt="2025-05-27T16:58:52.001" v="4436" actId="26606"/>
          <ac:spMkLst>
            <pc:docMk/>
            <pc:sldMk cId="2604387856" sldId="259"/>
            <ac:spMk id="3" creationId="{8F828F13-CA89-EC98-065E-4C8226E6FDA4}"/>
          </ac:spMkLst>
        </pc:spChg>
        <pc:spChg chg="add del">
          <ac:chgData name="Robert Schassler" userId="6592558698df5530" providerId="LiveId" clId="{7E1D6700-6827-4B5C-8BD2-7CB65DD7EE67}" dt="2025-05-27T16:58:52.001" v="4436" actId="26606"/>
          <ac:spMkLst>
            <pc:docMk/>
            <pc:sldMk cId="2604387856" sldId="259"/>
            <ac:spMk id="8" creationId="{389575E1-3389-451A-A5F7-27854C25C599}"/>
          </ac:spMkLst>
        </pc:spChg>
        <pc:spChg chg="add del">
          <ac:chgData name="Robert Schassler" userId="6592558698df5530" providerId="LiveId" clId="{7E1D6700-6827-4B5C-8BD2-7CB65DD7EE67}" dt="2025-05-27T16:58:52.001" v="4436" actId="26606"/>
          <ac:spMkLst>
            <pc:docMk/>
            <pc:sldMk cId="2604387856" sldId="259"/>
            <ac:spMk id="10" creationId="{A53CCC5C-D88E-40FB-B30B-23DCDBD01D37}"/>
          </ac:spMkLst>
        </pc:spChg>
        <pc:spChg chg="add del">
          <ac:chgData name="Robert Schassler" userId="6592558698df5530" providerId="LiveId" clId="{7E1D6700-6827-4B5C-8BD2-7CB65DD7EE67}" dt="2025-05-27T16:58:52.001" v="4436" actId="26606"/>
          <ac:spMkLst>
            <pc:docMk/>
            <pc:sldMk cId="2604387856" sldId="259"/>
            <ac:spMk id="12" creationId="{081E4A58-353D-44AE-B2FC-2A74E2E400F7}"/>
          </ac:spMkLst>
        </pc:spChg>
        <pc:spChg chg="add del">
          <ac:chgData name="Robert Schassler" userId="6592558698df5530" providerId="LiveId" clId="{7E1D6700-6827-4B5C-8BD2-7CB65DD7EE67}" dt="2025-05-27T17:25:03.573" v="4611" actId="26606"/>
          <ac:spMkLst>
            <pc:docMk/>
            <pc:sldMk cId="2604387856" sldId="259"/>
            <ac:spMk id="18" creationId="{2E442304-DDBD-4F7B-8017-36BCC863FB40}"/>
          </ac:spMkLst>
        </pc:spChg>
        <pc:spChg chg="add del">
          <ac:chgData name="Robert Schassler" userId="6592558698df5530" providerId="LiveId" clId="{7E1D6700-6827-4B5C-8BD2-7CB65DD7EE67}" dt="2025-05-27T17:25:03.573" v="4611" actId="26606"/>
          <ac:spMkLst>
            <pc:docMk/>
            <pc:sldMk cId="2604387856" sldId="259"/>
            <ac:spMk id="20" creationId="{5E107275-3853-46FD-A241-DE4355A42675}"/>
          </ac:spMkLst>
        </pc:spChg>
        <pc:spChg chg="add del">
          <ac:chgData name="Robert Schassler" userId="6592558698df5530" providerId="LiveId" clId="{7E1D6700-6827-4B5C-8BD2-7CB65DD7EE67}" dt="2025-05-27T17:25:03.573" v="4611" actId="26606"/>
          <ac:spMkLst>
            <pc:docMk/>
            <pc:sldMk cId="2604387856" sldId="259"/>
            <ac:spMk id="25" creationId="{45D37F4E-DDB4-456B-97E0-9937730A039F}"/>
          </ac:spMkLst>
        </pc:spChg>
        <pc:spChg chg="add del">
          <ac:chgData name="Robert Schassler" userId="6592558698df5530" providerId="LiveId" clId="{7E1D6700-6827-4B5C-8BD2-7CB65DD7EE67}" dt="2025-05-27T17:25:03.573" v="4611" actId="26606"/>
          <ac:spMkLst>
            <pc:docMk/>
            <pc:sldMk cId="2604387856" sldId="259"/>
            <ac:spMk id="27" creationId="{B2DD41CD-8F47-4F56-AD12-4E2FF7696987}"/>
          </ac:spMkLst>
        </pc:spChg>
        <pc:graphicFrameChg chg="add mod modGraphic">
          <ac:chgData name="Robert Schassler" userId="6592558698df5530" providerId="LiveId" clId="{7E1D6700-6827-4B5C-8BD2-7CB65DD7EE67}" dt="2025-05-27T17:25:03.573" v="4611" actId="26606"/>
          <ac:graphicFrameMkLst>
            <pc:docMk/>
            <pc:sldMk cId="2604387856" sldId="259"/>
            <ac:graphicFrameMk id="14" creationId="{5A4CBBEB-FAFC-6F88-DCED-D99524B86081}"/>
          </ac:graphicFrameMkLst>
        </pc:graphicFrameChg>
      </pc:sldChg>
      <pc:sldChg chg="addSp delSp modSp mod setBg">
        <pc:chgData name="Robert Schassler" userId="6592558698df5530" providerId="LiveId" clId="{7E1D6700-6827-4B5C-8BD2-7CB65DD7EE67}" dt="2025-05-27T17:26:04.988" v="4618" actId="26606"/>
        <pc:sldMkLst>
          <pc:docMk/>
          <pc:sldMk cId="2968977308" sldId="260"/>
        </pc:sldMkLst>
        <pc:spChg chg="mod">
          <ac:chgData name="Robert Schassler" userId="6592558698df5530" providerId="LiveId" clId="{7E1D6700-6827-4B5C-8BD2-7CB65DD7EE67}" dt="2025-05-27T17:26:04.950" v="4617" actId="26606"/>
          <ac:spMkLst>
            <pc:docMk/>
            <pc:sldMk cId="2968977308" sldId="260"/>
            <ac:spMk id="2" creationId="{3E58D6CF-E5AA-FEF8-1938-90AF4094D059}"/>
          </ac:spMkLst>
        </pc:spChg>
        <pc:spChg chg="del">
          <ac:chgData name="Robert Schassler" userId="6592558698df5530" providerId="LiveId" clId="{7E1D6700-6827-4B5C-8BD2-7CB65DD7EE67}" dt="2025-05-27T16:59:52.877" v="4437" actId="26606"/>
          <ac:spMkLst>
            <pc:docMk/>
            <pc:sldMk cId="2968977308" sldId="260"/>
            <ac:spMk id="3" creationId="{AC05E50F-C7DB-5D6E-2FB3-0CBFDD1F93FC}"/>
          </ac:spMkLst>
        </pc:spChg>
        <pc:spChg chg="add del">
          <ac:chgData name="Robert Schassler" userId="6592558698df5530" providerId="LiveId" clId="{7E1D6700-6827-4B5C-8BD2-7CB65DD7EE67}" dt="2025-05-27T17:03:43.442" v="4456" actId="26606"/>
          <ac:spMkLst>
            <pc:docMk/>
            <pc:sldMk cId="2968977308" sldId="260"/>
            <ac:spMk id="9" creationId="{2E442304-DDBD-4F7B-8017-36BCC863FB40}"/>
          </ac:spMkLst>
        </pc:spChg>
        <pc:spChg chg="add del">
          <ac:chgData name="Robert Schassler" userId="6592558698df5530" providerId="LiveId" clId="{7E1D6700-6827-4B5C-8BD2-7CB65DD7EE67}" dt="2025-05-27T17:03:43.442" v="4456" actId="26606"/>
          <ac:spMkLst>
            <pc:docMk/>
            <pc:sldMk cId="2968977308" sldId="260"/>
            <ac:spMk id="11" creationId="{5E107275-3853-46FD-A241-DE4355A42675}"/>
          </ac:spMkLst>
        </pc:spChg>
        <pc:spChg chg="add del">
          <ac:chgData name="Robert Schassler" userId="6592558698df5530" providerId="LiveId" clId="{7E1D6700-6827-4B5C-8BD2-7CB65DD7EE67}" dt="2025-05-27T17:26:04.988" v="4618" actId="26606"/>
          <ac:spMkLst>
            <pc:docMk/>
            <pc:sldMk cId="2968977308" sldId="260"/>
            <ac:spMk id="16" creationId="{2E442304-DDBD-4F7B-8017-36BCC863FB40}"/>
          </ac:spMkLst>
        </pc:spChg>
        <pc:spChg chg="add del">
          <ac:chgData name="Robert Schassler" userId="6592558698df5530" providerId="LiveId" clId="{7E1D6700-6827-4B5C-8BD2-7CB65DD7EE67}" dt="2025-05-27T17:26:04.988" v="4618" actId="26606"/>
          <ac:spMkLst>
            <pc:docMk/>
            <pc:sldMk cId="2968977308" sldId="260"/>
            <ac:spMk id="18" creationId="{5E107275-3853-46FD-A241-DE4355A42675}"/>
          </ac:spMkLst>
        </pc:spChg>
        <pc:spChg chg="add del">
          <ac:chgData name="Robert Schassler" userId="6592558698df5530" providerId="LiveId" clId="{7E1D6700-6827-4B5C-8BD2-7CB65DD7EE67}" dt="2025-05-27T17:25:57.324" v="4615" actId="26606"/>
          <ac:spMkLst>
            <pc:docMk/>
            <pc:sldMk cId="2968977308" sldId="260"/>
            <ac:spMk id="23" creationId="{955A2079-FA98-4876-80F0-72364A7D2EA4}"/>
          </ac:spMkLst>
        </pc:spChg>
        <pc:spChg chg="add del">
          <ac:chgData name="Robert Schassler" userId="6592558698df5530" providerId="LiveId" clId="{7E1D6700-6827-4B5C-8BD2-7CB65DD7EE67}" dt="2025-05-27T17:26:04.950" v="4617" actId="26606"/>
          <ac:spMkLst>
            <pc:docMk/>
            <pc:sldMk cId="2968977308" sldId="260"/>
            <ac:spMk id="25" creationId="{DCC231C8-C761-4B31-9B1C-C6D19248C6B3}"/>
          </ac:spMkLst>
        </pc:spChg>
        <pc:spChg chg="add">
          <ac:chgData name="Robert Schassler" userId="6592558698df5530" providerId="LiveId" clId="{7E1D6700-6827-4B5C-8BD2-7CB65DD7EE67}" dt="2025-05-27T17:26:04.988" v="4618" actId="26606"/>
          <ac:spMkLst>
            <pc:docMk/>
            <pc:sldMk cId="2968977308" sldId="260"/>
            <ac:spMk id="27" creationId="{2E442304-DDBD-4F7B-8017-36BCC863FB40}"/>
          </ac:spMkLst>
        </pc:spChg>
        <pc:spChg chg="add">
          <ac:chgData name="Robert Schassler" userId="6592558698df5530" providerId="LiveId" clId="{7E1D6700-6827-4B5C-8BD2-7CB65DD7EE67}" dt="2025-05-27T17:26:04.988" v="4618" actId="26606"/>
          <ac:spMkLst>
            <pc:docMk/>
            <pc:sldMk cId="2968977308" sldId="260"/>
            <ac:spMk id="28" creationId="{5E107275-3853-46FD-A241-DE4355A42675}"/>
          </ac:spMkLst>
        </pc:spChg>
        <pc:graphicFrameChg chg="add mod modGraphic">
          <ac:chgData name="Robert Schassler" userId="6592558698df5530" providerId="LiveId" clId="{7E1D6700-6827-4B5C-8BD2-7CB65DD7EE67}" dt="2025-05-27T17:26:04.988" v="4618" actId="26606"/>
          <ac:graphicFrameMkLst>
            <pc:docMk/>
            <pc:sldMk cId="2968977308" sldId="260"/>
            <ac:graphicFrameMk id="5" creationId="{5AEEAC16-1D46-DDAE-239B-293B5968F7D1}"/>
          </ac:graphicFrameMkLst>
        </pc:graphicFrameChg>
      </pc:sldChg>
      <pc:sldChg chg="addSp modSp mod setBg">
        <pc:chgData name="Robert Schassler" userId="6592558698df5530" providerId="LiveId" clId="{7E1D6700-6827-4B5C-8BD2-7CB65DD7EE67}" dt="2025-05-27T17:00:20.098" v="4438" actId="26606"/>
        <pc:sldMkLst>
          <pc:docMk/>
          <pc:sldMk cId="430386859" sldId="261"/>
        </pc:sldMkLst>
        <pc:spChg chg="mod">
          <ac:chgData name="Robert Schassler" userId="6592558698df5530" providerId="LiveId" clId="{7E1D6700-6827-4B5C-8BD2-7CB65DD7EE67}" dt="2025-05-27T17:00:20.098" v="4438" actId="26606"/>
          <ac:spMkLst>
            <pc:docMk/>
            <pc:sldMk cId="430386859" sldId="261"/>
            <ac:spMk id="2" creationId="{84CEC248-0EDD-C9DA-80A4-049147D18D70}"/>
          </ac:spMkLst>
        </pc:spChg>
        <pc:spChg chg="mod">
          <ac:chgData name="Robert Schassler" userId="6592558698df5530" providerId="LiveId" clId="{7E1D6700-6827-4B5C-8BD2-7CB65DD7EE67}" dt="2025-05-27T17:00:20.098" v="4438" actId="26606"/>
          <ac:spMkLst>
            <pc:docMk/>
            <pc:sldMk cId="430386859" sldId="261"/>
            <ac:spMk id="3" creationId="{C5D93B8E-10CB-3F0A-1F88-4D01A9A4B86A}"/>
          </ac:spMkLst>
        </pc:spChg>
        <pc:spChg chg="add">
          <ac:chgData name="Robert Schassler" userId="6592558698df5530" providerId="LiveId" clId="{7E1D6700-6827-4B5C-8BD2-7CB65DD7EE67}" dt="2025-05-27T17:00:20.098" v="4438" actId="26606"/>
          <ac:spMkLst>
            <pc:docMk/>
            <pc:sldMk cId="430386859" sldId="261"/>
            <ac:spMk id="16" creationId="{743AA782-23D1-4521-8CAD-47662984AA08}"/>
          </ac:spMkLst>
        </pc:spChg>
        <pc:spChg chg="add">
          <ac:chgData name="Robert Schassler" userId="6592558698df5530" providerId="LiveId" clId="{7E1D6700-6827-4B5C-8BD2-7CB65DD7EE67}" dt="2025-05-27T17:00:20.098" v="4438" actId="26606"/>
          <ac:spMkLst>
            <pc:docMk/>
            <pc:sldMk cId="430386859" sldId="261"/>
            <ac:spMk id="18" creationId="{650D18FE-0824-4A46-B22C-A86B52E5780A}"/>
          </ac:spMkLst>
        </pc:spChg>
        <pc:picChg chg="mod ord">
          <ac:chgData name="Robert Schassler" userId="6592558698df5530" providerId="LiveId" clId="{7E1D6700-6827-4B5C-8BD2-7CB65DD7EE67}" dt="2025-05-27T17:00:20.098" v="4438" actId="26606"/>
          <ac:picMkLst>
            <pc:docMk/>
            <pc:sldMk cId="430386859" sldId="261"/>
            <ac:picMk id="11" creationId="{FF43EBB5-E3CC-D5F2-97CC-77E42C57BB55}"/>
          </ac:picMkLst>
        </pc:picChg>
      </pc:sldChg>
      <pc:sldChg chg="addSp modSp mod setBg">
        <pc:chgData name="Robert Schassler" userId="6592558698df5530" providerId="LiveId" clId="{7E1D6700-6827-4B5C-8BD2-7CB65DD7EE67}" dt="2025-05-27T17:21:12.989" v="4546" actId="14100"/>
        <pc:sldMkLst>
          <pc:docMk/>
          <pc:sldMk cId="3667191908" sldId="262"/>
        </pc:sldMkLst>
        <pc:spChg chg="mod">
          <ac:chgData name="Robert Schassler" userId="6592558698df5530" providerId="LiveId" clId="{7E1D6700-6827-4B5C-8BD2-7CB65DD7EE67}" dt="2025-05-27T17:01:37.510" v="4446" actId="26606"/>
          <ac:spMkLst>
            <pc:docMk/>
            <pc:sldMk cId="3667191908" sldId="262"/>
            <ac:spMk id="2" creationId="{E507D3DC-004A-3D6A-A94B-D1CC4AF7CD69}"/>
          </ac:spMkLst>
        </pc:spChg>
        <pc:spChg chg="mod">
          <ac:chgData name="Robert Schassler" userId="6592558698df5530" providerId="LiveId" clId="{7E1D6700-6827-4B5C-8BD2-7CB65DD7EE67}" dt="2025-05-27T17:01:37.510" v="4446" actId="26606"/>
          <ac:spMkLst>
            <pc:docMk/>
            <pc:sldMk cId="3667191908" sldId="262"/>
            <ac:spMk id="3" creationId="{47879C1A-11FA-FBEA-2A3B-C9A32A9683A0}"/>
          </ac:spMkLst>
        </pc:spChg>
        <pc:spChg chg="add">
          <ac:chgData name="Robert Schassler" userId="6592558698df5530" providerId="LiveId" clId="{7E1D6700-6827-4B5C-8BD2-7CB65DD7EE67}" dt="2025-05-27T17:01:37.510" v="4446" actId="26606"/>
          <ac:spMkLst>
            <pc:docMk/>
            <pc:sldMk cId="3667191908" sldId="262"/>
            <ac:spMk id="12" creationId="{352BEC0E-22F8-46D0-9632-375DB541B06C}"/>
          </ac:spMkLst>
        </pc:spChg>
        <pc:spChg chg="add">
          <ac:chgData name="Robert Schassler" userId="6592558698df5530" providerId="LiveId" clId="{7E1D6700-6827-4B5C-8BD2-7CB65DD7EE67}" dt="2025-05-27T17:01:37.510" v="4446" actId="26606"/>
          <ac:spMkLst>
            <pc:docMk/>
            <pc:sldMk cId="3667191908" sldId="262"/>
            <ac:spMk id="14" creationId="{3FCFB1DE-0B7E-48CC-BA90-B2AB0889F9D6}"/>
          </ac:spMkLst>
        </pc:spChg>
        <pc:picChg chg="add mod">
          <ac:chgData name="Robert Schassler" userId="6592558698df5530" providerId="LiveId" clId="{7E1D6700-6827-4B5C-8BD2-7CB65DD7EE67}" dt="2025-05-27T17:21:12.989" v="4546" actId="14100"/>
          <ac:picMkLst>
            <pc:docMk/>
            <pc:sldMk cId="3667191908" sldId="262"/>
            <ac:picMk id="5" creationId="{7BA5709D-0DE9-F2F3-0A0C-2324C90E5ABF}"/>
          </ac:picMkLst>
        </pc:picChg>
        <pc:picChg chg="add mod">
          <ac:chgData name="Robert Schassler" userId="6592558698df5530" providerId="LiveId" clId="{7E1D6700-6827-4B5C-8BD2-7CB65DD7EE67}" dt="2025-05-27T17:21:07.983" v="4545" actId="1076"/>
          <ac:picMkLst>
            <pc:docMk/>
            <pc:sldMk cId="3667191908" sldId="262"/>
            <ac:picMk id="7" creationId="{36DCFA31-144D-0E62-FA4E-32EE6F9B22D1}"/>
          </ac:picMkLst>
        </pc:picChg>
      </pc:sldChg>
      <pc:sldChg chg="addSp delSp modSp mod setBg">
        <pc:chgData name="Robert Schassler" userId="6592558698df5530" providerId="LiveId" clId="{7E1D6700-6827-4B5C-8BD2-7CB65DD7EE67}" dt="2025-05-27T17:52:22.069" v="4646"/>
        <pc:sldMkLst>
          <pc:docMk/>
          <pc:sldMk cId="3243000113" sldId="263"/>
        </pc:sldMkLst>
        <pc:spChg chg="mod">
          <ac:chgData name="Robert Schassler" userId="6592558698df5530" providerId="LiveId" clId="{7E1D6700-6827-4B5C-8BD2-7CB65DD7EE67}" dt="2025-05-27T17:01:22.062" v="4445" actId="26606"/>
          <ac:spMkLst>
            <pc:docMk/>
            <pc:sldMk cId="3243000113" sldId="263"/>
            <ac:spMk id="2" creationId="{543F1F87-B4ED-E6A2-B35A-74D6A556695E}"/>
          </ac:spMkLst>
        </pc:spChg>
        <pc:spChg chg="add del">
          <ac:chgData name="Robert Schassler" userId="6592558698df5530" providerId="LiveId" clId="{7E1D6700-6827-4B5C-8BD2-7CB65DD7EE67}" dt="2025-05-27T17:01:22.062" v="4445" actId="26606"/>
          <ac:spMkLst>
            <pc:docMk/>
            <pc:sldMk cId="3243000113" sldId="263"/>
            <ac:spMk id="3" creationId="{187D1F0F-4429-B7D0-2539-0F580A99B137}"/>
          </ac:spMkLst>
        </pc:spChg>
        <pc:spChg chg="add del">
          <ac:chgData name="Robert Schassler" userId="6592558698df5530" providerId="LiveId" clId="{7E1D6700-6827-4B5C-8BD2-7CB65DD7EE67}" dt="2025-05-27T17:01:16.501" v="4442" actId="26606"/>
          <ac:spMkLst>
            <pc:docMk/>
            <pc:sldMk cId="3243000113" sldId="263"/>
            <ac:spMk id="9" creationId="{AE2B703B-46F9-481A-A605-82E2A828C4FA}"/>
          </ac:spMkLst>
        </pc:spChg>
        <pc:spChg chg="add del">
          <ac:chgData name="Robert Schassler" userId="6592558698df5530" providerId="LiveId" clId="{7E1D6700-6827-4B5C-8BD2-7CB65DD7EE67}" dt="2025-05-27T17:01:16.501" v="4442" actId="26606"/>
          <ac:spMkLst>
            <pc:docMk/>
            <pc:sldMk cId="3243000113" sldId="263"/>
            <ac:spMk id="11" creationId="{F13BE4D7-0C3D-4906-B230-A1C5B4665CCF}"/>
          </ac:spMkLst>
        </pc:spChg>
        <pc:spChg chg="add">
          <ac:chgData name="Robert Schassler" userId="6592558698df5530" providerId="LiveId" clId="{7E1D6700-6827-4B5C-8BD2-7CB65DD7EE67}" dt="2025-05-27T17:01:22.062" v="4445" actId="26606"/>
          <ac:spMkLst>
            <pc:docMk/>
            <pc:sldMk cId="3243000113" sldId="263"/>
            <ac:spMk id="15" creationId="{2E442304-DDBD-4F7B-8017-36BCC863FB40}"/>
          </ac:spMkLst>
        </pc:spChg>
        <pc:spChg chg="add">
          <ac:chgData name="Robert Schassler" userId="6592558698df5530" providerId="LiveId" clId="{7E1D6700-6827-4B5C-8BD2-7CB65DD7EE67}" dt="2025-05-27T17:01:22.062" v="4445" actId="26606"/>
          <ac:spMkLst>
            <pc:docMk/>
            <pc:sldMk cId="3243000113" sldId="263"/>
            <ac:spMk id="16" creationId="{5E107275-3853-46FD-A241-DE4355A42675}"/>
          </ac:spMkLst>
        </pc:spChg>
        <pc:graphicFrameChg chg="add del">
          <ac:chgData name="Robert Schassler" userId="6592558698df5530" providerId="LiveId" clId="{7E1D6700-6827-4B5C-8BD2-7CB65DD7EE67}" dt="2025-05-27T17:01:00.210" v="4440" actId="26606"/>
          <ac:graphicFrameMkLst>
            <pc:docMk/>
            <pc:sldMk cId="3243000113" sldId="263"/>
            <ac:graphicFrameMk id="5" creationId="{DDAC1AEB-F047-05E3-D857-DBD22ADFC352}"/>
          </ac:graphicFrameMkLst>
        </pc:graphicFrameChg>
        <pc:graphicFrameChg chg="add del">
          <ac:chgData name="Robert Schassler" userId="6592558698df5530" providerId="LiveId" clId="{7E1D6700-6827-4B5C-8BD2-7CB65DD7EE67}" dt="2025-05-27T17:01:16.501" v="4442" actId="26606"/>
          <ac:graphicFrameMkLst>
            <pc:docMk/>
            <pc:sldMk cId="3243000113" sldId="263"/>
            <ac:graphicFrameMk id="7" creationId="{D18F6205-4732-CFAA-7ACB-BAB1441FFDB9}"/>
          </ac:graphicFrameMkLst>
        </pc:graphicFrameChg>
        <pc:graphicFrameChg chg="add del">
          <ac:chgData name="Robert Schassler" userId="6592558698df5530" providerId="LiveId" clId="{7E1D6700-6827-4B5C-8BD2-7CB65DD7EE67}" dt="2025-05-27T17:01:22.019" v="4444" actId="26606"/>
          <ac:graphicFrameMkLst>
            <pc:docMk/>
            <pc:sldMk cId="3243000113" sldId="263"/>
            <ac:graphicFrameMk id="13" creationId="{DDAC1AEB-F047-05E3-D857-DBD22ADFC352}"/>
          </ac:graphicFrameMkLst>
        </pc:graphicFrameChg>
        <pc:graphicFrameChg chg="add mod">
          <ac:chgData name="Robert Schassler" userId="6592558698df5530" providerId="LiveId" clId="{7E1D6700-6827-4B5C-8BD2-7CB65DD7EE67}" dt="2025-05-27T17:52:22.069" v="4646"/>
          <ac:graphicFrameMkLst>
            <pc:docMk/>
            <pc:sldMk cId="3243000113" sldId="263"/>
            <ac:graphicFrameMk id="17" creationId="{913B8FA9-8235-A4FD-ABAE-7B1B55462F6A}"/>
          </ac:graphicFrameMkLst>
        </pc:graphicFrameChg>
      </pc:sldChg>
      <pc:sldChg chg="addSp delSp modSp mod setBg">
        <pc:chgData name="Robert Schassler" userId="6592558698df5530" providerId="LiveId" clId="{7E1D6700-6827-4B5C-8BD2-7CB65DD7EE67}" dt="2025-05-27T17:23:05.588" v="4603" actId="14100"/>
        <pc:sldMkLst>
          <pc:docMk/>
          <pc:sldMk cId="2879658568" sldId="264"/>
        </pc:sldMkLst>
        <pc:spChg chg="mod">
          <ac:chgData name="Robert Schassler" userId="6592558698df5530" providerId="LiveId" clId="{7E1D6700-6827-4B5C-8BD2-7CB65DD7EE67}" dt="2025-05-27T17:01:51.792" v="4447" actId="26606"/>
          <ac:spMkLst>
            <pc:docMk/>
            <pc:sldMk cId="2879658568" sldId="264"/>
            <ac:spMk id="2" creationId="{3502D5D2-7078-941A-C510-1898BD0E91B7}"/>
          </ac:spMkLst>
        </pc:spChg>
        <pc:spChg chg="add mod">
          <ac:chgData name="Robert Schassler" userId="6592558698df5530" providerId="LiveId" clId="{7E1D6700-6827-4B5C-8BD2-7CB65DD7EE67}" dt="2025-05-27T17:23:05.588" v="4603" actId="14100"/>
          <ac:spMkLst>
            <pc:docMk/>
            <pc:sldMk cId="2879658568" sldId="264"/>
            <ac:spMk id="4" creationId="{C2742172-7D14-BF55-7856-9F768CCDCD02}"/>
          </ac:spMkLst>
        </pc:spChg>
        <pc:spChg chg="add">
          <ac:chgData name="Robert Schassler" userId="6592558698df5530" providerId="LiveId" clId="{7E1D6700-6827-4B5C-8BD2-7CB65DD7EE67}" dt="2025-05-27T17:01:51.792" v="4447" actId="26606"/>
          <ac:spMkLst>
            <pc:docMk/>
            <pc:sldMk cId="2879658568" sldId="264"/>
            <ac:spMk id="2055" creationId="{743AA782-23D1-4521-8CAD-47662984AA08}"/>
          </ac:spMkLst>
        </pc:spChg>
        <pc:spChg chg="add">
          <ac:chgData name="Robert Schassler" userId="6592558698df5530" providerId="LiveId" clId="{7E1D6700-6827-4B5C-8BD2-7CB65DD7EE67}" dt="2025-05-27T17:01:51.792" v="4447" actId="26606"/>
          <ac:spMkLst>
            <pc:docMk/>
            <pc:sldMk cId="2879658568" sldId="264"/>
            <ac:spMk id="2057" creationId="{71877DBC-BB60-40F0-AC93-2ACDBAAE60CE}"/>
          </ac:spMkLst>
        </pc:spChg>
        <pc:picChg chg="add mod ord">
          <ac:chgData name="Robert Schassler" userId="6592558698df5530" providerId="LiveId" clId="{7E1D6700-6827-4B5C-8BD2-7CB65DD7EE67}" dt="2025-05-27T17:23:02.513" v="4602" actId="1076"/>
          <ac:picMkLst>
            <pc:docMk/>
            <pc:sldMk cId="2879658568" sldId="264"/>
            <ac:picMk id="2050" creationId="{6A2BE0B8-352E-3A47-379B-1F5FD93E92B2}"/>
          </ac:picMkLst>
        </pc:picChg>
      </pc:sldChg>
      <pc:sldChg chg="addSp modSp mod setBg">
        <pc:chgData name="Robert Schassler" userId="6592558698df5530" providerId="LiveId" clId="{7E1D6700-6827-4B5C-8BD2-7CB65DD7EE67}" dt="2025-05-27T17:22:53.535" v="4601" actId="14100"/>
        <pc:sldMkLst>
          <pc:docMk/>
          <pc:sldMk cId="3714659390" sldId="265"/>
        </pc:sldMkLst>
        <pc:spChg chg="mod">
          <ac:chgData name="Robert Schassler" userId="6592558698df5530" providerId="LiveId" clId="{7E1D6700-6827-4B5C-8BD2-7CB65DD7EE67}" dt="2025-05-27T17:02:11.200" v="4448" actId="26606"/>
          <ac:spMkLst>
            <pc:docMk/>
            <pc:sldMk cId="3714659390" sldId="265"/>
            <ac:spMk id="2" creationId="{D4CF2FAA-6567-639E-A6DC-1026116483BD}"/>
          </ac:spMkLst>
        </pc:spChg>
        <pc:spChg chg="mod">
          <ac:chgData name="Robert Schassler" userId="6592558698df5530" providerId="LiveId" clId="{7E1D6700-6827-4B5C-8BD2-7CB65DD7EE67}" dt="2025-05-27T17:02:11.200" v="4448" actId="26606"/>
          <ac:spMkLst>
            <pc:docMk/>
            <pc:sldMk cId="3714659390" sldId="265"/>
            <ac:spMk id="3" creationId="{8512CBE9-2E53-FAA4-B87A-393F18D9B8A5}"/>
          </ac:spMkLst>
        </pc:spChg>
        <pc:spChg chg="add">
          <ac:chgData name="Robert Schassler" userId="6592558698df5530" providerId="LiveId" clId="{7E1D6700-6827-4B5C-8BD2-7CB65DD7EE67}" dt="2025-05-27T17:02:11.200" v="4448" actId="26606"/>
          <ac:spMkLst>
            <pc:docMk/>
            <pc:sldMk cId="3714659390" sldId="265"/>
            <ac:spMk id="3079" creationId="{743AA782-23D1-4521-8CAD-47662984AA08}"/>
          </ac:spMkLst>
        </pc:spChg>
        <pc:spChg chg="add">
          <ac:chgData name="Robert Schassler" userId="6592558698df5530" providerId="LiveId" clId="{7E1D6700-6827-4B5C-8BD2-7CB65DD7EE67}" dt="2025-05-27T17:02:11.200" v="4448" actId="26606"/>
          <ac:spMkLst>
            <pc:docMk/>
            <pc:sldMk cId="3714659390" sldId="265"/>
            <ac:spMk id="3081" creationId="{71877DBC-BB60-40F0-AC93-2ACDBAAE60CE}"/>
          </ac:spMkLst>
        </pc:spChg>
        <pc:picChg chg="add mod">
          <ac:chgData name="Robert Schassler" userId="6592558698df5530" providerId="LiveId" clId="{7E1D6700-6827-4B5C-8BD2-7CB65DD7EE67}" dt="2025-05-27T17:22:53.535" v="4601" actId="14100"/>
          <ac:picMkLst>
            <pc:docMk/>
            <pc:sldMk cId="3714659390" sldId="265"/>
            <ac:picMk id="3074" creationId="{18392A91-94CE-2ED8-1153-DC168A33F99B}"/>
          </ac:picMkLst>
        </pc:picChg>
      </pc:sldChg>
      <pc:sldChg chg="addSp delSp modSp new mod ord setBg">
        <pc:chgData name="Robert Schassler" userId="6592558698df5530" providerId="LiveId" clId="{7E1D6700-6827-4B5C-8BD2-7CB65DD7EE67}" dt="2025-05-27T17:30:47.097" v="4645" actId="20577"/>
        <pc:sldMkLst>
          <pc:docMk/>
          <pc:sldMk cId="1668973256" sldId="266"/>
        </pc:sldMkLst>
        <pc:spChg chg="mod">
          <ac:chgData name="Robert Schassler" userId="6592558698df5530" providerId="LiveId" clId="{7E1D6700-6827-4B5C-8BD2-7CB65DD7EE67}" dt="2025-05-27T17:10:21.243" v="4496" actId="26606"/>
          <ac:spMkLst>
            <pc:docMk/>
            <pc:sldMk cId="1668973256" sldId="266"/>
            <ac:spMk id="2" creationId="{C9269407-4638-1255-B299-8705E0E04F4C}"/>
          </ac:spMkLst>
        </pc:spChg>
        <pc:spChg chg="add del mod">
          <ac:chgData name="Robert Schassler" userId="6592558698df5530" providerId="LiveId" clId="{7E1D6700-6827-4B5C-8BD2-7CB65DD7EE67}" dt="2025-05-27T17:10:21.243" v="4496" actId="26606"/>
          <ac:spMkLst>
            <pc:docMk/>
            <pc:sldMk cId="1668973256" sldId="266"/>
            <ac:spMk id="3" creationId="{833395BC-2454-0D09-2CDF-F12668B5A349}"/>
          </ac:spMkLst>
        </pc:spChg>
        <pc:spChg chg="add del">
          <ac:chgData name="Robert Schassler" userId="6592558698df5530" providerId="LiveId" clId="{7E1D6700-6827-4B5C-8BD2-7CB65DD7EE67}" dt="2025-05-27T17:10:21.243" v="4496" actId="26606"/>
          <ac:spMkLst>
            <pc:docMk/>
            <pc:sldMk cId="1668973256" sldId="266"/>
            <ac:spMk id="8" creationId="{777A147A-9ED8-46B4-8660-1B3C2AA880B5}"/>
          </ac:spMkLst>
        </pc:spChg>
        <pc:spChg chg="add del">
          <ac:chgData name="Robert Schassler" userId="6592558698df5530" providerId="LiveId" clId="{7E1D6700-6827-4B5C-8BD2-7CB65DD7EE67}" dt="2025-05-27T17:10:21.243" v="4496" actId="26606"/>
          <ac:spMkLst>
            <pc:docMk/>
            <pc:sldMk cId="1668973256" sldId="266"/>
            <ac:spMk id="10" creationId="{5D6C15A0-C087-4593-8414-2B4EC1CDC3DE}"/>
          </ac:spMkLst>
        </pc:spChg>
        <pc:spChg chg="add del">
          <ac:chgData name="Robert Schassler" userId="6592558698df5530" providerId="LiveId" clId="{7E1D6700-6827-4B5C-8BD2-7CB65DD7EE67}" dt="2025-05-27T17:07:31.076" v="4478" actId="26606"/>
          <ac:spMkLst>
            <pc:docMk/>
            <pc:sldMk cId="1668973256" sldId="266"/>
            <ac:spMk id="13" creationId="{2E442304-DDBD-4F7B-8017-36BCC863FB40}"/>
          </ac:spMkLst>
        </pc:spChg>
        <pc:spChg chg="add del">
          <ac:chgData name="Robert Schassler" userId="6592558698df5530" providerId="LiveId" clId="{7E1D6700-6827-4B5C-8BD2-7CB65DD7EE67}" dt="2025-05-27T17:07:31.076" v="4478" actId="26606"/>
          <ac:spMkLst>
            <pc:docMk/>
            <pc:sldMk cId="1668973256" sldId="266"/>
            <ac:spMk id="14" creationId="{5E107275-3853-46FD-A241-DE4355A42675}"/>
          </ac:spMkLst>
        </pc:spChg>
        <pc:spChg chg="add del">
          <ac:chgData name="Robert Schassler" userId="6592558698df5530" providerId="LiveId" clId="{7E1D6700-6827-4B5C-8BD2-7CB65DD7EE67}" dt="2025-05-27T17:05:14.810" v="4460" actId="26606"/>
          <ac:spMkLst>
            <pc:docMk/>
            <pc:sldMk cId="1668973256" sldId="266"/>
            <ac:spMk id="16" creationId="{98DED6BC-9A3E-48D4-AD7C-A56D63F547E8}"/>
          </ac:spMkLst>
        </pc:spChg>
        <pc:spChg chg="add del">
          <ac:chgData name="Robert Schassler" userId="6592558698df5530" providerId="LiveId" clId="{7E1D6700-6827-4B5C-8BD2-7CB65DD7EE67}" dt="2025-05-27T17:09:39.349" v="4491" actId="26606"/>
          <ac:spMkLst>
            <pc:docMk/>
            <pc:sldMk cId="1668973256" sldId="266"/>
            <ac:spMk id="17" creationId="{9D8233B0-41B5-4D9A-AEEC-13DB66A8C9B5}"/>
          </ac:spMkLst>
        </pc:spChg>
        <pc:spChg chg="add del">
          <ac:chgData name="Robert Schassler" userId="6592558698df5530" providerId="LiveId" clId="{7E1D6700-6827-4B5C-8BD2-7CB65DD7EE67}" dt="2025-05-27T17:05:14.810" v="4460" actId="26606"/>
          <ac:spMkLst>
            <pc:docMk/>
            <pc:sldMk cId="1668973256" sldId="266"/>
            <ac:spMk id="18" creationId="{6B6E033A-DB2E-49B8-B600-B38E0C280263}"/>
          </ac:spMkLst>
        </pc:spChg>
        <pc:spChg chg="add del">
          <ac:chgData name="Robert Schassler" userId="6592558698df5530" providerId="LiveId" clId="{7E1D6700-6827-4B5C-8BD2-7CB65DD7EE67}" dt="2025-05-27T17:09:39.349" v="4491" actId="26606"/>
          <ac:spMkLst>
            <pc:docMk/>
            <pc:sldMk cId="1668973256" sldId="266"/>
            <ac:spMk id="22" creationId="{E659831F-0D9A-4C63-9EBB-8435B85A440F}"/>
          </ac:spMkLst>
        </pc:spChg>
        <pc:spChg chg="add del">
          <ac:chgData name="Robert Schassler" userId="6592558698df5530" providerId="LiveId" clId="{7E1D6700-6827-4B5C-8BD2-7CB65DD7EE67}" dt="2025-05-27T17:09:48.399" v="4493" actId="26606"/>
          <ac:spMkLst>
            <pc:docMk/>
            <pc:sldMk cId="1668973256" sldId="266"/>
            <ac:spMk id="25" creationId="{777A147A-9ED8-46B4-8660-1B3C2AA880B5}"/>
          </ac:spMkLst>
        </pc:spChg>
        <pc:spChg chg="add del">
          <ac:chgData name="Robert Schassler" userId="6592558698df5530" providerId="LiveId" clId="{7E1D6700-6827-4B5C-8BD2-7CB65DD7EE67}" dt="2025-05-27T17:09:48.399" v="4493" actId="26606"/>
          <ac:spMkLst>
            <pc:docMk/>
            <pc:sldMk cId="1668973256" sldId="266"/>
            <ac:spMk id="26" creationId="{5D6C15A0-C087-4593-8414-2B4EC1CDC3DE}"/>
          </ac:spMkLst>
        </pc:spChg>
        <pc:spChg chg="add del">
          <ac:chgData name="Robert Schassler" userId="6592558698df5530" providerId="LiveId" clId="{7E1D6700-6827-4B5C-8BD2-7CB65DD7EE67}" dt="2025-05-27T17:10:21.210" v="4495" actId="26606"/>
          <ac:spMkLst>
            <pc:docMk/>
            <pc:sldMk cId="1668973256" sldId="266"/>
            <ac:spMk id="29" creationId="{100EDD19-6802-4EC3-95CE-CFFAB042CFD6}"/>
          </ac:spMkLst>
        </pc:spChg>
        <pc:spChg chg="add del">
          <ac:chgData name="Robert Schassler" userId="6592558698df5530" providerId="LiveId" clId="{7E1D6700-6827-4B5C-8BD2-7CB65DD7EE67}" dt="2025-05-27T17:10:21.210" v="4495" actId="26606"/>
          <ac:spMkLst>
            <pc:docMk/>
            <pc:sldMk cId="1668973256" sldId="266"/>
            <ac:spMk id="30" creationId="{DB17E863-922E-4C26-BD64-E8FD41D28661}"/>
          </ac:spMkLst>
        </pc:spChg>
        <pc:spChg chg="add del">
          <ac:chgData name="Robert Schassler" userId="6592558698df5530" providerId="LiveId" clId="{7E1D6700-6827-4B5C-8BD2-7CB65DD7EE67}" dt="2025-05-27T17:10:21.210" v="4495" actId="26606"/>
          <ac:spMkLst>
            <pc:docMk/>
            <pc:sldMk cId="1668973256" sldId="266"/>
            <ac:spMk id="31" creationId="{833395BC-2454-0D09-2CDF-F12668B5A349}"/>
          </ac:spMkLst>
        </pc:spChg>
        <pc:spChg chg="add">
          <ac:chgData name="Robert Schassler" userId="6592558698df5530" providerId="LiveId" clId="{7E1D6700-6827-4B5C-8BD2-7CB65DD7EE67}" dt="2025-05-27T17:10:21.243" v="4496" actId="26606"/>
          <ac:spMkLst>
            <pc:docMk/>
            <pc:sldMk cId="1668973256" sldId="266"/>
            <ac:spMk id="33" creationId="{35DB3719-6FDC-4E5D-891D-FF40B7300F64}"/>
          </ac:spMkLst>
        </pc:spChg>
        <pc:spChg chg="add">
          <ac:chgData name="Robert Schassler" userId="6592558698df5530" providerId="LiveId" clId="{7E1D6700-6827-4B5C-8BD2-7CB65DD7EE67}" dt="2025-05-27T17:10:21.243" v="4496" actId="26606"/>
          <ac:spMkLst>
            <pc:docMk/>
            <pc:sldMk cId="1668973256" sldId="266"/>
            <ac:spMk id="34" creationId="{E0CBAC23-2E3F-4A90-BA59-F8299F6A5439}"/>
          </ac:spMkLst>
        </pc:spChg>
        <pc:grpChg chg="add del">
          <ac:chgData name="Robert Schassler" userId="6592558698df5530" providerId="LiveId" clId="{7E1D6700-6827-4B5C-8BD2-7CB65DD7EE67}" dt="2025-05-27T17:09:39.349" v="4491" actId="26606"/>
          <ac:grpSpMkLst>
            <pc:docMk/>
            <pc:sldMk cId="1668973256" sldId="266"/>
            <ac:grpSpMk id="21" creationId="{28FAF094-D087-493F-8DF9-A486C2D6BBAA}"/>
          </ac:grpSpMkLst>
        </pc:grpChg>
        <pc:graphicFrameChg chg="add del">
          <ac:chgData name="Robert Schassler" userId="6592558698df5530" providerId="LiveId" clId="{7E1D6700-6827-4B5C-8BD2-7CB65DD7EE67}" dt="2025-05-27T17:05:14.810" v="4460" actId="26606"/>
          <ac:graphicFrameMkLst>
            <pc:docMk/>
            <pc:sldMk cId="1668973256" sldId="266"/>
            <ac:graphicFrameMk id="12" creationId="{2E3F398C-E828-2231-ABE0-CF337D0DEDA9}"/>
          </ac:graphicFrameMkLst>
        </pc:graphicFrameChg>
        <pc:graphicFrameChg chg="add del mod">
          <ac:chgData name="Robert Schassler" userId="6592558698df5530" providerId="LiveId" clId="{7E1D6700-6827-4B5C-8BD2-7CB65DD7EE67}" dt="2025-05-27T17:07:31.076" v="4478" actId="26606"/>
          <ac:graphicFrameMkLst>
            <pc:docMk/>
            <pc:sldMk cId="1668973256" sldId="266"/>
            <ac:graphicFrameMk id="15" creationId="{CA4256D7-FB17-ADBF-1453-884A36D0812C}"/>
          </ac:graphicFrameMkLst>
        </pc:graphicFrameChg>
        <pc:graphicFrameChg chg="add del">
          <ac:chgData name="Robert Schassler" userId="6592558698df5530" providerId="LiveId" clId="{7E1D6700-6827-4B5C-8BD2-7CB65DD7EE67}" dt="2025-05-27T17:09:39.349" v="4491" actId="26606"/>
          <ac:graphicFrameMkLst>
            <pc:docMk/>
            <pc:sldMk cId="1668973256" sldId="266"/>
            <ac:graphicFrameMk id="23" creationId="{6AB3AC11-CCCB-8215-4388-FCD9ABEA578C}"/>
          </ac:graphicFrameMkLst>
        </pc:graphicFrameChg>
        <pc:graphicFrameChg chg="add del">
          <ac:chgData name="Robert Schassler" userId="6592558698df5530" providerId="LiveId" clId="{7E1D6700-6827-4B5C-8BD2-7CB65DD7EE67}" dt="2025-05-27T17:09:48.399" v="4493" actId="26606"/>
          <ac:graphicFrameMkLst>
            <pc:docMk/>
            <pc:sldMk cId="1668973256" sldId="266"/>
            <ac:graphicFrameMk id="27" creationId="{F3005F97-0C2B-205D-E42C-9DC41790E3B5}"/>
          </ac:graphicFrameMkLst>
        </pc:graphicFrameChg>
        <pc:graphicFrameChg chg="add mod">
          <ac:chgData name="Robert Schassler" userId="6592558698df5530" providerId="LiveId" clId="{7E1D6700-6827-4B5C-8BD2-7CB65DD7EE67}" dt="2025-05-27T17:30:47.097" v="4645" actId="20577"/>
          <ac:graphicFrameMkLst>
            <pc:docMk/>
            <pc:sldMk cId="1668973256" sldId="266"/>
            <ac:graphicFrameMk id="35" creationId="{65F689EF-68EC-B8A1-DABE-DC8C87E49A5A}"/>
          </ac:graphicFrameMkLst>
        </pc:graphicFrameChg>
      </pc:sldChg>
      <pc:sldChg chg="addSp delSp modSp new mod setBg">
        <pc:chgData name="Robert Schassler" userId="6592558698df5530" providerId="LiveId" clId="{7E1D6700-6827-4B5C-8BD2-7CB65DD7EE67}" dt="2025-05-27T17:16:31.252" v="4531" actId="26606"/>
        <pc:sldMkLst>
          <pc:docMk/>
          <pc:sldMk cId="2635145834" sldId="267"/>
        </pc:sldMkLst>
        <pc:spChg chg="mod">
          <ac:chgData name="Robert Schassler" userId="6592558698df5530" providerId="LiveId" clId="{7E1D6700-6827-4B5C-8BD2-7CB65DD7EE67}" dt="2025-05-27T17:13:49.959" v="4515" actId="26606"/>
          <ac:spMkLst>
            <pc:docMk/>
            <pc:sldMk cId="2635145834" sldId="267"/>
            <ac:spMk id="2" creationId="{5A147216-8BF4-FC08-5EE7-3D652EE4D764}"/>
          </ac:spMkLst>
        </pc:spChg>
        <pc:spChg chg="add del mod">
          <ac:chgData name="Robert Schassler" userId="6592558698df5530" providerId="LiveId" clId="{7E1D6700-6827-4B5C-8BD2-7CB65DD7EE67}" dt="2025-05-27T17:03:02.261" v="4454" actId="26606"/>
          <ac:spMkLst>
            <pc:docMk/>
            <pc:sldMk cId="2635145834" sldId="267"/>
            <ac:spMk id="3" creationId="{692D35E6-8971-B0A5-7CB4-A2BB8C5B2418}"/>
          </ac:spMkLst>
        </pc:spChg>
        <pc:spChg chg="add del mod">
          <ac:chgData name="Robert Schassler" userId="6592558698df5530" providerId="LiveId" clId="{7E1D6700-6827-4B5C-8BD2-7CB65DD7EE67}" dt="2025-05-27T16:36:26.001" v="2988" actId="478"/>
          <ac:spMkLst>
            <pc:docMk/>
            <pc:sldMk cId="2635145834" sldId="267"/>
            <ac:spMk id="4" creationId="{6AA49CA2-0CAE-D59A-367E-71F1BD0CD79B}"/>
          </ac:spMkLst>
        </pc:spChg>
        <pc:spChg chg="add del">
          <ac:chgData name="Robert Schassler" userId="6592558698df5530" providerId="LiveId" clId="{7E1D6700-6827-4B5C-8BD2-7CB65DD7EE67}" dt="2025-05-27T17:03:02.238" v="4453" actId="26606"/>
          <ac:spMkLst>
            <pc:docMk/>
            <pc:sldMk cId="2635145834" sldId="267"/>
            <ac:spMk id="8" creationId="{777A147A-9ED8-46B4-8660-1B3C2AA880B5}"/>
          </ac:spMkLst>
        </pc:spChg>
        <pc:spChg chg="add del">
          <ac:chgData name="Robert Schassler" userId="6592558698df5530" providerId="LiveId" clId="{7E1D6700-6827-4B5C-8BD2-7CB65DD7EE67}" dt="2025-05-27T17:02:58.908" v="4451" actId="26606"/>
          <ac:spMkLst>
            <pc:docMk/>
            <pc:sldMk cId="2635145834" sldId="267"/>
            <ac:spMk id="9" creationId="{2E442304-DDBD-4F7B-8017-36BCC863FB40}"/>
          </ac:spMkLst>
        </pc:spChg>
        <pc:spChg chg="add del">
          <ac:chgData name="Robert Schassler" userId="6592558698df5530" providerId="LiveId" clId="{7E1D6700-6827-4B5C-8BD2-7CB65DD7EE67}" dt="2025-05-27T17:03:02.238" v="4453" actId="26606"/>
          <ac:spMkLst>
            <pc:docMk/>
            <pc:sldMk cId="2635145834" sldId="267"/>
            <ac:spMk id="10" creationId="{5D6C15A0-C087-4593-8414-2B4EC1CDC3DE}"/>
          </ac:spMkLst>
        </pc:spChg>
        <pc:spChg chg="add del">
          <ac:chgData name="Robert Schassler" userId="6592558698df5530" providerId="LiveId" clId="{7E1D6700-6827-4B5C-8BD2-7CB65DD7EE67}" dt="2025-05-27T17:02:58.908" v="4451" actId="26606"/>
          <ac:spMkLst>
            <pc:docMk/>
            <pc:sldMk cId="2635145834" sldId="267"/>
            <ac:spMk id="11" creationId="{5E107275-3853-46FD-A241-DE4355A42675}"/>
          </ac:spMkLst>
        </pc:spChg>
        <pc:spChg chg="add del">
          <ac:chgData name="Robert Schassler" userId="6592558698df5530" providerId="LiveId" clId="{7E1D6700-6827-4B5C-8BD2-7CB65DD7EE67}" dt="2025-05-27T17:03:02.238" v="4453" actId="26606"/>
          <ac:spMkLst>
            <pc:docMk/>
            <pc:sldMk cId="2635145834" sldId="267"/>
            <ac:spMk id="13" creationId="{692D35E6-8971-B0A5-7CB4-A2BB8C5B2418}"/>
          </ac:spMkLst>
        </pc:spChg>
        <pc:spChg chg="add del">
          <ac:chgData name="Robert Schassler" userId="6592558698df5530" providerId="LiveId" clId="{7E1D6700-6827-4B5C-8BD2-7CB65DD7EE67}" dt="2025-05-27T17:12:33.894" v="4507" actId="26606"/>
          <ac:spMkLst>
            <pc:docMk/>
            <pc:sldMk cId="2635145834" sldId="267"/>
            <ac:spMk id="15" creationId="{2E442304-DDBD-4F7B-8017-36BCC863FB40}"/>
          </ac:spMkLst>
        </pc:spChg>
        <pc:spChg chg="add del">
          <ac:chgData name="Robert Schassler" userId="6592558698df5530" providerId="LiveId" clId="{7E1D6700-6827-4B5C-8BD2-7CB65DD7EE67}" dt="2025-05-27T17:12:33.894" v="4507" actId="26606"/>
          <ac:spMkLst>
            <pc:docMk/>
            <pc:sldMk cId="2635145834" sldId="267"/>
            <ac:spMk id="16" creationId="{5E107275-3853-46FD-A241-DE4355A42675}"/>
          </ac:spMkLst>
        </pc:spChg>
        <pc:spChg chg="add del">
          <ac:chgData name="Robert Schassler" userId="6592558698df5530" providerId="LiveId" clId="{7E1D6700-6827-4B5C-8BD2-7CB65DD7EE67}" dt="2025-05-27T17:11:01.526" v="4498" actId="26606"/>
          <ac:spMkLst>
            <pc:docMk/>
            <pc:sldMk cId="2635145834" sldId="267"/>
            <ac:spMk id="22" creationId="{9D8233B0-41B5-4D9A-AEEC-13DB66A8C9B5}"/>
          </ac:spMkLst>
        </pc:spChg>
        <pc:spChg chg="add del">
          <ac:chgData name="Robert Schassler" userId="6592558698df5530" providerId="LiveId" clId="{7E1D6700-6827-4B5C-8BD2-7CB65DD7EE67}" dt="2025-05-27T17:11:01.526" v="4498" actId="26606"/>
          <ac:spMkLst>
            <pc:docMk/>
            <pc:sldMk cId="2635145834" sldId="267"/>
            <ac:spMk id="28" creationId="{E659831F-0D9A-4C63-9EBB-8435B85A440F}"/>
          </ac:spMkLst>
        </pc:spChg>
        <pc:spChg chg="add del">
          <ac:chgData name="Robert Schassler" userId="6592558698df5530" providerId="LiveId" clId="{7E1D6700-6827-4B5C-8BD2-7CB65DD7EE67}" dt="2025-05-27T17:11:16.102" v="4500" actId="26606"/>
          <ac:spMkLst>
            <pc:docMk/>
            <pc:sldMk cId="2635145834" sldId="267"/>
            <ac:spMk id="30" creationId="{2659FDB4-FCBE-4A89-B46D-43D4FA54464D}"/>
          </ac:spMkLst>
        </pc:spChg>
        <pc:spChg chg="add del">
          <ac:chgData name="Robert Schassler" userId="6592558698df5530" providerId="LiveId" clId="{7E1D6700-6827-4B5C-8BD2-7CB65DD7EE67}" dt="2025-05-27T17:11:40.368" v="4502" actId="26606"/>
          <ac:spMkLst>
            <pc:docMk/>
            <pc:sldMk cId="2635145834" sldId="267"/>
            <ac:spMk id="33" creationId="{35DB3719-6FDC-4E5D-891D-FF40B7300F64}"/>
          </ac:spMkLst>
        </pc:spChg>
        <pc:spChg chg="add del">
          <ac:chgData name="Robert Schassler" userId="6592558698df5530" providerId="LiveId" clId="{7E1D6700-6827-4B5C-8BD2-7CB65DD7EE67}" dt="2025-05-27T17:11:40.368" v="4502" actId="26606"/>
          <ac:spMkLst>
            <pc:docMk/>
            <pc:sldMk cId="2635145834" sldId="267"/>
            <ac:spMk id="34" creationId="{E0CBAC23-2E3F-4A90-BA59-F8299F6A5439}"/>
          </ac:spMkLst>
        </pc:spChg>
        <pc:spChg chg="add del">
          <ac:chgData name="Robert Schassler" userId="6592558698df5530" providerId="LiveId" clId="{7E1D6700-6827-4B5C-8BD2-7CB65DD7EE67}" dt="2025-05-27T17:12:25.210" v="4504" actId="26606"/>
          <ac:spMkLst>
            <pc:docMk/>
            <pc:sldMk cId="2635145834" sldId="267"/>
            <ac:spMk id="36" creationId="{2E442304-DDBD-4F7B-8017-36BCC863FB40}"/>
          </ac:spMkLst>
        </pc:spChg>
        <pc:spChg chg="add del">
          <ac:chgData name="Robert Schassler" userId="6592558698df5530" providerId="LiveId" clId="{7E1D6700-6827-4B5C-8BD2-7CB65DD7EE67}" dt="2025-05-27T17:12:25.210" v="4504" actId="26606"/>
          <ac:spMkLst>
            <pc:docMk/>
            <pc:sldMk cId="2635145834" sldId="267"/>
            <ac:spMk id="37" creationId="{5E107275-3853-46FD-A241-DE4355A42675}"/>
          </ac:spMkLst>
        </pc:spChg>
        <pc:spChg chg="add del">
          <ac:chgData name="Robert Schassler" userId="6592558698df5530" providerId="LiveId" clId="{7E1D6700-6827-4B5C-8BD2-7CB65DD7EE67}" dt="2025-05-27T17:12:33.847" v="4506" actId="26606"/>
          <ac:spMkLst>
            <pc:docMk/>
            <pc:sldMk cId="2635145834" sldId="267"/>
            <ac:spMk id="39" creationId="{2659FDB4-FCBE-4A89-B46D-43D4FA54464D}"/>
          </ac:spMkLst>
        </pc:spChg>
        <pc:spChg chg="add del">
          <ac:chgData name="Robert Schassler" userId="6592558698df5530" providerId="LiveId" clId="{7E1D6700-6827-4B5C-8BD2-7CB65DD7EE67}" dt="2025-05-27T17:16:31.252" v="4531" actId="26606"/>
          <ac:spMkLst>
            <pc:docMk/>
            <pc:sldMk cId="2635145834" sldId="267"/>
            <ac:spMk id="42" creationId="{35DB3719-6FDC-4E5D-891D-FF40B7300F64}"/>
          </ac:spMkLst>
        </pc:spChg>
        <pc:spChg chg="add del">
          <ac:chgData name="Robert Schassler" userId="6592558698df5530" providerId="LiveId" clId="{7E1D6700-6827-4B5C-8BD2-7CB65DD7EE67}" dt="2025-05-27T17:16:31.252" v="4531" actId="26606"/>
          <ac:spMkLst>
            <pc:docMk/>
            <pc:sldMk cId="2635145834" sldId="267"/>
            <ac:spMk id="43" creationId="{E0CBAC23-2E3F-4A90-BA59-F8299F6A5439}"/>
          </ac:spMkLst>
        </pc:spChg>
        <pc:spChg chg="add">
          <ac:chgData name="Robert Schassler" userId="6592558698df5530" providerId="LiveId" clId="{7E1D6700-6827-4B5C-8BD2-7CB65DD7EE67}" dt="2025-05-27T17:16:31.252" v="4531" actId="26606"/>
          <ac:spMkLst>
            <pc:docMk/>
            <pc:sldMk cId="2635145834" sldId="267"/>
            <ac:spMk id="48" creationId="{35DB3719-6FDC-4E5D-891D-FF40B7300F64}"/>
          </ac:spMkLst>
        </pc:spChg>
        <pc:spChg chg="add del">
          <ac:chgData name="Robert Schassler" userId="6592558698df5530" providerId="LiveId" clId="{7E1D6700-6827-4B5C-8BD2-7CB65DD7EE67}" dt="2025-05-27T17:13:49.959" v="4515" actId="26606"/>
          <ac:spMkLst>
            <pc:docMk/>
            <pc:sldMk cId="2635145834" sldId="267"/>
            <ac:spMk id="49" creationId="{B50AB553-2A96-4A92-96F2-93548E096954}"/>
          </ac:spMkLst>
        </pc:spChg>
        <pc:spChg chg="add">
          <ac:chgData name="Robert Schassler" userId="6592558698df5530" providerId="LiveId" clId="{7E1D6700-6827-4B5C-8BD2-7CB65DD7EE67}" dt="2025-05-27T17:16:31.252" v="4531" actId="26606"/>
          <ac:spMkLst>
            <pc:docMk/>
            <pc:sldMk cId="2635145834" sldId="267"/>
            <ac:spMk id="50" creationId="{E0CBAC23-2E3F-4A90-BA59-F8299F6A5439}"/>
          </ac:spMkLst>
        </pc:spChg>
        <pc:grpChg chg="add del">
          <ac:chgData name="Robert Schassler" userId="6592558698df5530" providerId="LiveId" clId="{7E1D6700-6827-4B5C-8BD2-7CB65DD7EE67}" dt="2025-05-27T17:11:01.526" v="4498" actId="26606"/>
          <ac:grpSpMkLst>
            <pc:docMk/>
            <pc:sldMk cId="2635145834" sldId="267"/>
            <ac:grpSpMk id="24" creationId="{28FAF094-D087-493F-8DF9-A486C2D6BBAA}"/>
          </ac:grpSpMkLst>
        </pc:grpChg>
        <pc:graphicFrameChg chg="add del">
          <ac:chgData name="Robert Schassler" userId="6592558698df5530" providerId="LiveId" clId="{7E1D6700-6827-4B5C-8BD2-7CB65DD7EE67}" dt="2025-05-27T17:02:58.908" v="4451" actId="26606"/>
          <ac:graphicFrameMkLst>
            <pc:docMk/>
            <pc:sldMk cId="2635145834" sldId="267"/>
            <ac:graphicFrameMk id="5" creationId="{8AC644F1-2184-E2BD-7627-34ABD4516606}"/>
          </ac:graphicFrameMkLst>
        </pc:graphicFrameChg>
        <pc:graphicFrameChg chg="add mod modGraphic">
          <ac:chgData name="Robert Schassler" userId="6592558698df5530" providerId="LiveId" clId="{7E1D6700-6827-4B5C-8BD2-7CB65DD7EE67}" dt="2025-05-27T17:16:31.252" v="4531" actId="26606"/>
          <ac:graphicFrameMkLst>
            <pc:docMk/>
            <pc:sldMk cId="2635145834" sldId="267"/>
            <ac:graphicFrameMk id="17" creationId="{8AC644F1-2184-E2BD-7627-34ABD4516606}"/>
          </ac:graphicFrameMkLst>
        </pc:graphicFrameChg>
        <pc:picChg chg="add del">
          <ac:chgData name="Robert Schassler" userId="6592558698df5530" providerId="LiveId" clId="{7E1D6700-6827-4B5C-8BD2-7CB65DD7EE67}" dt="2025-05-27T17:13:49.959" v="4515" actId="26606"/>
          <ac:picMkLst>
            <pc:docMk/>
            <pc:sldMk cId="2635145834" sldId="267"/>
            <ac:picMk id="45" creationId="{553F0069-634F-E32B-908C-B8D0BA106DE9}"/>
          </ac:picMkLst>
        </pc:picChg>
        <pc:cxnChg chg="add del">
          <ac:chgData name="Robert Schassler" userId="6592558698df5530" providerId="LiveId" clId="{7E1D6700-6827-4B5C-8BD2-7CB65DD7EE67}" dt="2025-05-27T17:11:16.102" v="4500" actId="26606"/>
          <ac:cxnSpMkLst>
            <pc:docMk/>
            <pc:sldMk cId="2635145834" sldId="267"/>
            <ac:cxnSpMk id="31" creationId="{C8F51B3F-8331-4E4A-AE96-D47B1006EEAD}"/>
          </ac:cxnSpMkLst>
        </pc:cxnChg>
        <pc:cxnChg chg="add del">
          <ac:chgData name="Robert Schassler" userId="6592558698df5530" providerId="LiveId" clId="{7E1D6700-6827-4B5C-8BD2-7CB65DD7EE67}" dt="2025-05-27T17:12:33.847" v="4506" actId="26606"/>
          <ac:cxnSpMkLst>
            <pc:docMk/>
            <pc:sldMk cId="2635145834" sldId="267"/>
            <ac:cxnSpMk id="40" creationId="{C8F51B3F-8331-4E4A-AE96-D47B1006EEAD}"/>
          </ac:cxnSpMkLst>
        </pc:cxnChg>
      </pc:sldChg>
      <pc:sldChg chg="addSp delSp modSp new mod setBg">
        <pc:chgData name="Robert Schassler" userId="6592558698df5530" providerId="LiveId" clId="{7E1D6700-6827-4B5C-8BD2-7CB65DD7EE67}" dt="2025-05-27T17:16:22.086" v="4530" actId="26606"/>
        <pc:sldMkLst>
          <pc:docMk/>
          <pc:sldMk cId="3277212045" sldId="268"/>
        </pc:sldMkLst>
        <pc:spChg chg="mod">
          <ac:chgData name="Robert Schassler" userId="6592558698df5530" providerId="LiveId" clId="{7E1D6700-6827-4B5C-8BD2-7CB65DD7EE67}" dt="2025-05-27T17:16:22.086" v="4530" actId="26606"/>
          <ac:spMkLst>
            <pc:docMk/>
            <pc:sldMk cId="3277212045" sldId="268"/>
            <ac:spMk id="2" creationId="{00ABF413-2CAD-05AE-1C39-2672223D962F}"/>
          </ac:spMkLst>
        </pc:spChg>
        <pc:spChg chg="add del mod">
          <ac:chgData name="Robert Schassler" userId="6592558698df5530" providerId="LiveId" clId="{7E1D6700-6827-4B5C-8BD2-7CB65DD7EE67}" dt="2025-05-27T17:16:22.086" v="4530" actId="26606"/>
          <ac:spMkLst>
            <pc:docMk/>
            <pc:sldMk cId="3277212045" sldId="268"/>
            <ac:spMk id="3" creationId="{0E966BBA-ACD5-5DF9-0A6B-82FE6AEE4E94}"/>
          </ac:spMkLst>
        </pc:spChg>
        <pc:spChg chg="add del">
          <ac:chgData name="Robert Schassler" userId="6592558698df5530" providerId="LiveId" clId="{7E1D6700-6827-4B5C-8BD2-7CB65DD7EE67}" dt="2025-05-27T17:16:22.056" v="4529" actId="26606"/>
          <ac:spMkLst>
            <pc:docMk/>
            <pc:sldMk cId="3277212045" sldId="268"/>
            <ac:spMk id="8" creationId="{327D73B4-9F5C-4A64-A179-51B9500CB8B5}"/>
          </ac:spMkLst>
        </pc:spChg>
        <pc:spChg chg="add del">
          <ac:chgData name="Robert Schassler" userId="6592558698df5530" providerId="LiveId" clId="{7E1D6700-6827-4B5C-8BD2-7CB65DD7EE67}" dt="2025-05-27T17:16:13.204" v="4527" actId="26606"/>
          <ac:spMkLst>
            <pc:docMk/>
            <pc:sldMk cId="3277212045" sldId="268"/>
            <ac:spMk id="9" creationId="{D9A7F3BF-8763-4074-AD77-92790AF314D1}"/>
          </ac:spMkLst>
        </pc:spChg>
        <pc:spChg chg="add del">
          <ac:chgData name="Robert Schassler" userId="6592558698df5530" providerId="LiveId" clId="{7E1D6700-6827-4B5C-8BD2-7CB65DD7EE67}" dt="2025-05-27T17:16:22.056" v="4529" actId="26606"/>
          <ac:spMkLst>
            <pc:docMk/>
            <pc:sldMk cId="3277212045" sldId="268"/>
            <ac:spMk id="10" creationId="{C1F06963-6374-4B48-844F-071A9BAAAE02}"/>
          </ac:spMkLst>
        </pc:spChg>
        <pc:spChg chg="add">
          <ac:chgData name="Robert Schassler" userId="6592558698df5530" providerId="LiveId" clId="{7E1D6700-6827-4B5C-8BD2-7CB65DD7EE67}" dt="2025-05-27T17:16:22.086" v="4530" actId="26606"/>
          <ac:spMkLst>
            <pc:docMk/>
            <pc:sldMk cId="3277212045" sldId="268"/>
            <ac:spMk id="13" creationId="{99F74EB5-E547-4FB4-95F5-BCC788F3C4A0}"/>
          </ac:spMkLst>
        </pc:spChg>
        <pc:spChg chg="add del">
          <ac:chgData name="Robert Schassler" userId="6592558698df5530" providerId="LiveId" clId="{7E1D6700-6827-4B5C-8BD2-7CB65DD7EE67}" dt="2025-05-27T17:16:22.056" v="4529" actId="26606"/>
          <ac:spMkLst>
            <pc:docMk/>
            <pc:sldMk cId="3277212045" sldId="268"/>
            <ac:spMk id="19" creationId="{6CB927A4-E432-4310-9CD5-E89FF5063179}"/>
          </ac:spMkLst>
        </pc:spChg>
        <pc:spChg chg="add del">
          <ac:chgData name="Robert Schassler" userId="6592558698df5530" providerId="LiveId" clId="{7E1D6700-6827-4B5C-8BD2-7CB65DD7EE67}" dt="2025-05-27T17:16:22.056" v="4529" actId="26606"/>
          <ac:spMkLst>
            <pc:docMk/>
            <pc:sldMk cId="3277212045" sldId="268"/>
            <ac:spMk id="20" creationId="{1453BF6C-B012-48B7-B4E8-6D7AC7C27D02}"/>
          </ac:spMkLst>
        </pc:spChg>
        <pc:spChg chg="add del">
          <ac:chgData name="Robert Schassler" userId="6592558698df5530" providerId="LiveId" clId="{7E1D6700-6827-4B5C-8BD2-7CB65DD7EE67}" dt="2025-05-27T17:16:22.056" v="4529" actId="26606"/>
          <ac:spMkLst>
            <pc:docMk/>
            <pc:sldMk cId="3277212045" sldId="268"/>
            <ac:spMk id="21" creationId="{0E966BBA-ACD5-5DF9-0A6B-82FE6AEE4E94}"/>
          </ac:spMkLst>
        </pc:spChg>
        <pc:spChg chg="add del">
          <ac:chgData name="Robert Schassler" userId="6592558698df5530" providerId="LiveId" clId="{7E1D6700-6827-4B5C-8BD2-7CB65DD7EE67}" dt="2025-05-27T17:16:22.056" v="4529" actId="26606"/>
          <ac:spMkLst>
            <pc:docMk/>
            <pc:sldMk cId="3277212045" sldId="268"/>
            <ac:spMk id="22" creationId="{E3020543-B24B-4EC4-8FFC-8DD88EEA91A8}"/>
          </ac:spMkLst>
        </pc:spChg>
        <pc:spChg chg="add">
          <ac:chgData name="Robert Schassler" userId="6592558698df5530" providerId="LiveId" clId="{7E1D6700-6827-4B5C-8BD2-7CB65DD7EE67}" dt="2025-05-27T17:16:22.086" v="4530" actId="26606"/>
          <ac:spMkLst>
            <pc:docMk/>
            <pc:sldMk cId="3277212045" sldId="268"/>
            <ac:spMk id="24" creationId="{7301F447-EEF7-48F5-AF73-7566EE7F64AD}"/>
          </ac:spMkLst>
        </pc:spChg>
        <pc:spChg chg="add">
          <ac:chgData name="Robert Schassler" userId="6592558698df5530" providerId="LiveId" clId="{7E1D6700-6827-4B5C-8BD2-7CB65DD7EE67}" dt="2025-05-27T17:16:22.086" v="4530" actId="26606"/>
          <ac:spMkLst>
            <pc:docMk/>
            <pc:sldMk cId="3277212045" sldId="268"/>
            <ac:spMk id="25" creationId="{F7117410-A2A4-4085-9ADC-46744551DBDE}"/>
          </ac:spMkLst>
        </pc:spChg>
        <pc:grpChg chg="add del">
          <ac:chgData name="Robert Schassler" userId="6592558698df5530" providerId="LiveId" clId="{7E1D6700-6827-4B5C-8BD2-7CB65DD7EE67}" dt="2025-05-27T17:16:13.204" v="4527" actId="26606"/>
          <ac:grpSpMkLst>
            <pc:docMk/>
            <pc:sldMk cId="3277212045" sldId="268"/>
            <ac:grpSpMk id="11" creationId="{7A9648D6-B41B-42D0-A817-AE2607B0B5B8}"/>
          </ac:grpSpMkLst>
        </pc:grpChg>
        <pc:graphicFrameChg chg="add del">
          <ac:chgData name="Robert Schassler" userId="6592558698df5530" providerId="LiveId" clId="{7E1D6700-6827-4B5C-8BD2-7CB65DD7EE67}" dt="2025-05-27T17:16:13.204" v="4527" actId="26606"/>
          <ac:graphicFrameMkLst>
            <pc:docMk/>
            <pc:sldMk cId="3277212045" sldId="268"/>
            <ac:graphicFrameMk id="5" creationId="{AF7010C9-81C6-EE1F-912B-E1E36E40776B}"/>
          </ac:graphicFrameMkLst>
        </pc:graphicFrameChg>
        <pc:graphicFrameChg chg="add">
          <ac:chgData name="Robert Schassler" userId="6592558698df5530" providerId="LiveId" clId="{7E1D6700-6827-4B5C-8BD2-7CB65DD7EE67}" dt="2025-05-27T17:16:22.086" v="4530" actId="26606"/>
          <ac:graphicFrameMkLst>
            <pc:docMk/>
            <pc:sldMk cId="3277212045" sldId="268"/>
            <ac:graphicFrameMk id="26" creationId="{319759BC-26E8-4910-2C0E-547196B230E9}"/>
          </ac:graphicFrameMkLst>
        </pc:graphicFrameChg>
        <pc:cxnChg chg="add del">
          <ac:chgData name="Robert Schassler" userId="6592558698df5530" providerId="LiveId" clId="{7E1D6700-6827-4B5C-8BD2-7CB65DD7EE67}" dt="2025-05-27T17:16:13.204" v="4527" actId="26606"/>
          <ac:cxnSpMkLst>
            <pc:docMk/>
            <pc:sldMk cId="3277212045" sldId="268"/>
            <ac:cxnSpMk id="16" creationId="{C49DA8F6-BCC1-4447-B54C-57856834B94B}"/>
          </ac:cxnSpMkLst>
        </pc:cxnChg>
        <pc:cxnChg chg="add del">
          <ac:chgData name="Robert Schassler" userId="6592558698df5530" providerId="LiveId" clId="{7E1D6700-6827-4B5C-8BD2-7CB65DD7EE67}" dt="2025-05-27T17:16:22.056" v="4529" actId="26606"/>
          <ac:cxnSpMkLst>
            <pc:docMk/>
            <pc:sldMk cId="3277212045" sldId="268"/>
            <ac:cxnSpMk id="18" creationId="{C49DA8F6-BCC1-4447-B54C-57856834B94B}"/>
          </ac:cxnSpMkLst>
        </pc:cxnChg>
      </pc:sldChg>
      <pc:sldChg chg="addSp delSp modSp new mod setBg addAnim">
        <pc:chgData name="Robert Schassler" userId="6592558698df5530" providerId="LiveId" clId="{7E1D6700-6827-4B5C-8BD2-7CB65DD7EE67}" dt="2025-05-27T18:08:37.061" v="4683" actId="1076"/>
        <pc:sldMkLst>
          <pc:docMk/>
          <pc:sldMk cId="227766242" sldId="269"/>
        </pc:sldMkLst>
        <pc:spChg chg="mod">
          <ac:chgData name="Robert Schassler" userId="6592558698df5530" providerId="LiveId" clId="{7E1D6700-6827-4B5C-8BD2-7CB65DD7EE67}" dt="2025-05-27T18:07:34.449" v="4668" actId="26606"/>
          <ac:spMkLst>
            <pc:docMk/>
            <pc:sldMk cId="227766242" sldId="269"/>
            <ac:spMk id="2" creationId="{2D54BBA8-A3E4-F80C-ED75-0E45CBE2A7CF}"/>
          </ac:spMkLst>
        </pc:spChg>
        <pc:spChg chg="add del mod">
          <ac:chgData name="Robert Schassler" userId="6592558698df5530" providerId="LiveId" clId="{7E1D6700-6827-4B5C-8BD2-7CB65DD7EE67}" dt="2025-05-27T18:07:34.449" v="4668" actId="26606"/>
          <ac:spMkLst>
            <pc:docMk/>
            <pc:sldMk cId="227766242" sldId="269"/>
            <ac:spMk id="3" creationId="{05158324-ECD0-89C8-0234-A49FDEA3B1CE}"/>
          </ac:spMkLst>
        </pc:spChg>
        <pc:spChg chg="add mod">
          <ac:chgData name="Robert Schassler" userId="6592558698df5530" providerId="LiveId" clId="{7E1D6700-6827-4B5C-8BD2-7CB65DD7EE67}" dt="2025-05-27T18:08:33.273" v="4682" actId="1076"/>
          <ac:spMkLst>
            <pc:docMk/>
            <pc:sldMk cId="227766242" sldId="269"/>
            <ac:spMk id="4" creationId="{01C96CDB-F305-2566-988B-C07FD9DDF265}"/>
          </ac:spMkLst>
        </pc:spChg>
        <pc:spChg chg="add del">
          <ac:chgData name="Robert Schassler" userId="6592558698df5530" providerId="LiveId" clId="{7E1D6700-6827-4B5C-8BD2-7CB65DD7EE67}" dt="2025-05-27T17:17:43.105" v="4533" actId="26606"/>
          <ac:spMkLst>
            <pc:docMk/>
            <pc:sldMk cId="227766242" sldId="269"/>
            <ac:spMk id="9" creationId="{428D436F-9ACD-4C92-AFC8-C934C527A6A4}"/>
          </ac:spMkLst>
        </pc:spChg>
        <pc:spChg chg="add del">
          <ac:chgData name="Robert Schassler" userId="6592558698df5530" providerId="LiveId" clId="{7E1D6700-6827-4B5C-8BD2-7CB65DD7EE67}" dt="2025-05-27T17:17:43.105" v="4533" actId="26606"/>
          <ac:spMkLst>
            <pc:docMk/>
            <pc:sldMk cId="227766242" sldId="269"/>
            <ac:spMk id="11" creationId="{090538E0-A884-4E60-A6AB-77D830E2FCED}"/>
          </ac:spMkLst>
        </pc:spChg>
        <pc:spChg chg="add del">
          <ac:chgData name="Robert Schassler" userId="6592558698df5530" providerId="LiveId" clId="{7E1D6700-6827-4B5C-8BD2-7CB65DD7EE67}" dt="2025-05-27T17:17:43.105" v="4533" actId="26606"/>
          <ac:spMkLst>
            <pc:docMk/>
            <pc:sldMk cId="227766242" sldId="269"/>
            <ac:spMk id="13" creationId="{DB0D7DD0-1C67-4D4C-9E06-678233DB8468}"/>
          </ac:spMkLst>
        </pc:spChg>
        <pc:spChg chg="add del">
          <ac:chgData name="Robert Schassler" userId="6592558698df5530" providerId="LiveId" clId="{7E1D6700-6827-4B5C-8BD2-7CB65DD7EE67}" dt="2025-05-27T17:17:58.828" v="4535" actId="26606"/>
          <ac:spMkLst>
            <pc:docMk/>
            <pc:sldMk cId="227766242" sldId="269"/>
            <ac:spMk id="18" creationId="{8CA06CD6-90CA-4C45-856C-6771339E1E22}"/>
          </ac:spMkLst>
        </pc:spChg>
        <pc:spChg chg="add del">
          <ac:chgData name="Robert Schassler" userId="6592558698df5530" providerId="LiveId" clId="{7E1D6700-6827-4B5C-8BD2-7CB65DD7EE67}" dt="2025-05-27T17:18:51.371" v="4539" actId="26606"/>
          <ac:spMkLst>
            <pc:docMk/>
            <pc:sldMk cId="227766242" sldId="269"/>
            <ac:spMk id="25" creationId="{428D436F-9ACD-4C92-AFC8-C934C527A6A4}"/>
          </ac:spMkLst>
        </pc:spChg>
        <pc:spChg chg="add del">
          <ac:chgData name="Robert Schassler" userId="6592558698df5530" providerId="LiveId" clId="{7E1D6700-6827-4B5C-8BD2-7CB65DD7EE67}" dt="2025-05-27T17:18:51.371" v="4539" actId="26606"/>
          <ac:spMkLst>
            <pc:docMk/>
            <pc:sldMk cId="227766242" sldId="269"/>
            <ac:spMk id="27" creationId="{090538E0-A884-4E60-A6AB-77D830E2FCED}"/>
          </ac:spMkLst>
        </pc:spChg>
        <pc:spChg chg="add del">
          <ac:chgData name="Robert Schassler" userId="6592558698df5530" providerId="LiveId" clId="{7E1D6700-6827-4B5C-8BD2-7CB65DD7EE67}" dt="2025-05-27T17:18:51.371" v="4539" actId="26606"/>
          <ac:spMkLst>
            <pc:docMk/>
            <pc:sldMk cId="227766242" sldId="269"/>
            <ac:spMk id="29" creationId="{DB0D7DD0-1C67-4D4C-9E06-678233DB8468}"/>
          </ac:spMkLst>
        </pc:spChg>
        <pc:spChg chg="add del">
          <ac:chgData name="Robert Schassler" userId="6592558698df5530" providerId="LiveId" clId="{7E1D6700-6827-4B5C-8BD2-7CB65DD7EE67}" dt="2025-05-27T17:19:34.212" v="4540" actId="26606"/>
          <ac:spMkLst>
            <pc:docMk/>
            <pc:sldMk cId="227766242" sldId="269"/>
            <ac:spMk id="34" creationId="{4FFBEE45-F140-49D5-85EA-C78C24340B23}"/>
          </ac:spMkLst>
        </pc:spChg>
        <pc:spChg chg="add del">
          <ac:chgData name="Robert Schassler" userId="6592558698df5530" providerId="LiveId" clId="{7E1D6700-6827-4B5C-8BD2-7CB65DD7EE67}" dt="2025-05-27T17:19:57.143" v="4541" actId="26606"/>
          <ac:spMkLst>
            <pc:docMk/>
            <pc:sldMk cId="227766242" sldId="269"/>
            <ac:spMk id="39" creationId="{4C608BEB-860E-4094-8511-78603564A75E}"/>
          </ac:spMkLst>
        </pc:spChg>
        <pc:spChg chg="add del">
          <ac:chgData name="Robert Schassler" userId="6592558698df5530" providerId="LiveId" clId="{7E1D6700-6827-4B5C-8BD2-7CB65DD7EE67}" dt="2025-05-27T18:07:34.449" v="4668" actId="26606"/>
          <ac:spMkLst>
            <pc:docMk/>
            <pc:sldMk cId="227766242" sldId="269"/>
            <ac:spMk id="46" creationId="{4FFBEE45-F140-49D5-85EA-C78C24340B23}"/>
          </ac:spMkLst>
        </pc:spChg>
        <pc:spChg chg="add mod">
          <ac:chgData name="Robert Schassler" userId="6592558698df5530" providerId="LiveId" clId="{7E1D6700-6827-4B5C-8BD2-7CB65DD7EE67}" dt="2025-05-27T18:08:37.061" v="4683" actId="1076"/>
          <ac:spMkLst>
            <pc:docMk/>
            <pc:sldMk cId="227766242" sldId="269"/>
            <ac:spMk id="50" creationId="{05158324-ECD0-89C8-0234-A49FDEA3B1CE}"/>
          </ac:spMkLst>
        </pc:spChg>
        <pc:spChg chg="add">
          <ac:chgData name="Robert Schassler" userId="6592558698df5530" providerId="LiveId" clId="{7E1D6700-6827-4B5C-8BD2-7CB65DD7EE67}" dt="2025-05-27T18:07:34.449" v="4668" actId="26606"/>
          <ac:spMkLst>
            <pc:docMk/>
            <pc:sldMk cId="227766242" sldId="269"/>
            <ac:spMk id="51" creationId="{428D436F-9ACD-4C92-AFC8-C934C527A6A4}"/>
          </ac:spMkLst>
        </pc:spChg>
        <pc:spChg chg="add">
          <ac:chgData name="Robert Schassler" userId="6592558698df5530" providerId="LiveId" clId="{7E1D6700-6827-4B5C-8BD2-7CB65DD7EE67}" dt="2025-05-27T18:07:34.449" v="4668" actId="26606"/>
          <ac:spMkLst>
            <pc:docMk/>
            <pc:sldMk cId="227766242" sldId="269"/>
            <ac:spMk id="53" creationId="{090538E0-A884-4E60-A6AB-77D830E2FCED}"/>
          </ac:spMkLst>
        </pc:spChg>
        <pc:spChg chg="add">
          <ac:chgData name="Robert Schassler" userId="6592558698df5530" providerId="LiveId" clId="{7E1D6700-6827-4B5C-8BD2-7CB65DD7EE67}" dt="2025-05-27T18:07:34.449" v="4668" actId="26606"/>
          <ac:spMkLst>
            <pc:docMk/>
            <pc:sldMk cId="227766242" sldId="269"/>
            <ac:spMk id="55" creationId="{DB0D7DD0-1C67-4D4C-9E06-678233DB8468}"/>
          </ac:spMkLst>
        </pc:spChg>
        <pc:graphicFrameChg chg="add del">
          <ac:chgData name="Robert Schassler" userId="6592558698df5530" providerId="LiveId" clId="{7E1D6700-6827-4B5C-8BD2-7CB65DD7EE67}" dt="2025-05-27T18:07:34.433" v="4667" actId="26606"/>
          <ac:graphicFrameMkLst>
            <pc:docMk/>
            <pc:sldMk cId="227766242" sldId="269"/>
            <ac:graphicFrameMk id="48" creationId="{E296B59D-093B-7286-B975-61F518B2D53F}"/>
          </ac:graphicFrameMkLst>
        </pc:graphicFrameChg>
        <pc:cxnChg chg="add del">
          <ac:chgData name="Robert Schassler" userId="6592558698df5530" providerId="LiveId" clId="{7E1D6700-6827-4B5C-8BD2-7CB65DD7EE67}" dt="2025-05-27T17:17:58.828" v="4535" actId="26606"/>
          <ac:cxnSpMkLst>
            <pc:docMk/>
            <pc:sldMk cId="227766242" sldId="269"/>
            <ac:cxnSpMk id="20" creationId="{5021601D-2758-4B15-A31C-FDA184C51B3A}"/>
          </ac:cxnSpMkLst>
        </pc:cxnChg>
        <pc:cxnChg chg="add del">
          <ac:chgData name="Robert Schassler" userId="6592558698df5530" providerId="LiveId" clId="{7E1D6700-6827-4B5C-8BD2-7CB65DD7EE67}" dt="2025-05-27T17:19:57.143" v="4541" actId="26606"/>
          <ac:cxnSpMkLst>
            <pc:docMk/>
            <pc:sldMk cId="227766242" sldId="269"/>
            <ac:cxnSpMk id="41" creationId="{1F16A8D4-FE87-4604-88B2-394B5D1EB437}"/>
          </ac:cxnSpMkLst>
        </pc:cxn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17EFC75-4357-48DF-AED0-017F468B36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A0EBE6D-266E-479E-9F98-49272EB9F9F4}">
      <dgm:prSet/>
      <dgm:spPr/>
      <dgm:t>
        <a:bodyPr/>
        <a:lstStyle/>
        <a:p>
          <a:r>
            <a:rPr lang="en-US" dirty="0" err="1"/>
            <a:t>Cimate</a:t>
          </a:r>
          <a:r>
            <a:rPr lang="en-US" dirty="0"/>
            <a:t> Wins is interested in using machine learning to help predict the consequences of climate change around Europe and, potentially, the world. However, it’s hard to grasp how everything is changing in the world at once, so </a:t>
          </a:r>
          <a:r>
            <a:rPr lang="en-US" dirty="0" err="1"/>
            <a:t>ClimateWins</a:t>
          </a:r>
          <a:r>
            <a:rPr lang="en-US" dirty="0"/>
            <a:t> utilizes machine learning towards this end. </a:t>
          </a:r>
        </a:p>
      </dgm:t>
    </dgm:pt>
    <dgm:pt modelId="{57383270-72A5-4BEC-A2F5-D96A764CD149}" type="parTrans" cxnId="{913D706C-07D7-497A-B36E-6AC20B6D4A61}">
      <dgm:prSet/>
      <dgm:spPr/>
      <dgm:t>
        <a:bodyPr/>
        <a:lstStyle/>
        <a:p>
          <a:endParaRPr lang="en-US"/>
        </a:p>
      </dgm:t>
    </dgm:pt>
    <dgm:pt modelId="{3A19F767-FF37-4F1E-83C2-A6CD7E2DD817}" type="sibTrans" cxnId="{913D706C-07D7-497A-B36E-6AC20B6D4A61}">
      <dgm:prSet/>
      <dgm:spPr/>
      <dgm:t>
        <a:bodyPr/>
        <a:lstStyle/>
        <a:p>
          <a:endParaRPr lang="en-US"/>
        </a:p>
      </dgm:t>
    </dgm:pt>
    <dgm:pt modelId="{B66BADC6-C1B3-444B-8A78-2BB533FE39FF}">
      <dgm:prSet/>
      <dgm:spPr/>
      <dgm:t>
        <a:bodyPr/>
        <a:lstStyle/>
        <a:p>
          <a:r>
            <a:rPr lang="en-US" dirty="0"/>
            <a:t>It is concerning that there has been an increase in extreme weather events in mainland Europe--especially in the past 10 to 20 years—but with historical data on weather patterns, machine learning can be used to predict and plan  for adverse weather. </a:t>
          </a:r>
        </a:p>
      </dgm:t>
    </dgm:pt>
    <dgm:pt modelId="{F20DCA86-C4D4-405D-93F3-4A18EA0E7B86}" type="parTrans" cxnId="{452F424D-0872-4CBA-9736-A6BBFB515858}">
      <dgm:prSet/>
      <dgm:spPr/>
      <dgm:t>
        <a:bodyPr/>
        <a:lstStyle/>
        <a:p>
          <a:endParaRPr lang="en-US"/>
        </a:p>
      </dgm:t>
    </dgm:pt>
    <dgm:pt modelId="{DE13123B-7098-4987-BC47-B277899C1E8A}" type="sibTrans" cxnId="{452F424D-0872-4CBA-9736-A6BBFB515858}">
      <dgm:prSet/>
      <dgm:spPr/>
      <dgm:t>
        <a:bodyPr/>
        <a:lstStyle/>
        <a:p>
          <a:endParaRPr lang="en-US"/>
        </a:p>
      </dgm:t>
    </dgm:pt>
    <dgm:pt modelId="{0DD40002-3688-4E2E-BCDC-EE95353D4B70}" type="pres">
      <dgm:prSet presAssocID="{717EFC75-4357-48DF-AED0-017F468B361A}" presName="linear" presStyleCnt="0">
        <dgm:presLayoutVars>
          <dgm:animLvl val="lvl"/>
          <dgm:resizeHandles val="exact"/>
        </dgm:presLayoutVars>
      </dgm:prSet>
      <dgm:spPr/>
    </dgm:pt>
    <dgm:pt modelId="{87232B5F-2406-4A23-B30D-6BC502BBFBA9}" type="pres">
      <dgm:prSet presAssocID="{BA0EBE6D-266E-479E-9F98-49272EB9F9F4}" presName="parentText" presStyleLbl="node1" presStyleIdx="0" presStyleCnt="2">
        <dgm:presLayoutVars>
          <dgm:chMax val="0"/>
          <dgm:bulletEnabled val="1"/>
        </dgm:presLayoutVars>
      </dgm:prSet>
      <dgm:spPr/>
    </dgm:pt>
    <dgm:pt modelId="{17B0523E-7155-46DB-BB4F-703EC1D13483}" type="pres">
      <dgm:prSet presAssocID="{3A19F767-FF37-4F1E-83C2-A6CD7E2DD817}" presName="spacer" presStyleCnt="0"/>
      <dgm:spPr/>
    </dgm:pt>
    <dgm:pt modelId="{119276C5-1E9A-4CAA-B456-602D274C2E45}" type="pres">
      <dgm:prSet presAssocID="{B66BADC6-C1B3-444B-8A78-2BB533FE39FF}" presName="parentText" presStyleLbl="node1" presStyleIdx="1" presStyleCnt="2">
        <dgm:presLayoutVars>
          <dgm:chMax val="0"/>
          <dgm:bulletEnabled val="1"/>
        </dgm:presLayoutVars>
      </dgm:prSet>
      <dgm:spPr/>
    </dgm:pt>
  </dgm:ptLst>
  <dgm:cxnLst>
    <dgm:cxn modelId="{913D706C-07D7-497A-B36E-6AC20B6D4A61}" srcId="{717EFC75-4357-48DF-AED0-017F468B361A}" destId="{BA0EBE6D-266E-479E-9F98-49272EB9F9F4}" srcOrd="0" destOrd="0" parTransId="{57383270-72A5-4BEC-A2F5-D96A764CD149}" sibTransId="{3A19F767-FF37-4F1E-83C2-A6CD7E2DD817}"/>
    <dgm:cxn modelId="{452F424D-0872-4CBA-9736-A6BBFB515858}" srcId="{717EFC75-4357-48DF-AED0-017F468B361A}" destId="{B66BADC6-C1B3-444B-8A78-2BB533FE39FF}" srcOrd="1" destOrd="0" parTransId="{F20DCA86-C4D4-405D-93F3-4A18EA0E7B86}" sibTransId="{DE13123B-7098-4987-BC47-B277899C1E8A}"/>
    <dgm:cxn modelId="{40F55F4E-7793-4D99-916C-A4A9F2FF455A}" type="presOf" srcId="{B66BADC6-C1B3-444B-8A78-2BB533FE39FF}" destId="{119276C5-1E9A-4CAA-B456-602D274C2E45}" srcOrd="0" destOrd="0" presId="urn:microsoft.com/office/officeart/2005/8/layout/vList2"/>
    <dgm:cxn modelId="{4B338F9A-AED0-4CA9-9ECD-81E78F088C85}" type="presOf" srcId="{BA0EBE6D-266E-479E-9F98-49272EB9F9F4}" destId="{87232B5F-2406-4A23-B30D-6BC502BBFBA9}" srcOrd="0" destOrd="0" presId="urn:microsoft.com/office/officeart/2005/8/layout/vList2"/>
    <dgm:cxn modelId="{5DD8E09F-43C5-42C5-8348-E99798C1C19E}" type="presOf" srcId="{717EFC75-4357-48DF-AED0-017F468B361A}" destId="{0DD40002-3688-4E2E-BCDC-EE95353D4B70}" srcOrd="0" destOrd="0" presId="urn:microsoft.com/office/officeart/2005/8/layout/vList2"/>
    <dgm:cxn modelId="{F5C92BB1-D919-4181-B8FF-62FFEF2B2C13}" type="presParOf" srcId="{0DD40002-3688-4E2E-BCDC-EE95353D4B70}" destId="{87232B5F-2406-4A23-B30D-6BC502BBFBA9}" srcOrd="0" destOrd="0" presId="urn:microsoft.com/office/officeart/2005/8/layout/vList2"/>
    <dgm:cxn modelId="{C44255E4-8179-408C-9A56-13416AF4853E}" type="presParOf" srcId="{0DD40002-3688-4E2E-BCDC-EE95353D4B70}" destId="{17B0523E-7155-46DB-BB4F-703EC1D13483}" srcOrd="1" destOrd="0" presId="urn:microsoft.com/office/officeart/2005/8/layout/vList2"/>
    <dgm:cxn modelId="{DA13B8E8-5204-4AD1-82E5-CB8C2B1CAA1B}" type="presParOf" srcId="{0DD40002-3688-4E2E-BCDC-EE95353D4B70}" destId="{119276C5-1E9A-4CAA-B456-602D274C2E4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5C03F-620A-4731-8A91-EB6B9245380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53E8A1B3-7EA9-4A77-99B7-0DFB561D8EB4}">
      <dgm:prSet/>
      <dgm:spPr/>
      <dgm:t>
        <a:bodyPr/>
        <a:lstStyle/>
        <a:p>
          <a:r>
            <a:rPr lang="en-US" dirty="0"/>
            <a:t>1. Machine learning algorithms can be utilized to accurately predict weather conditions across mainland Europe.</a:t>
          </a:r>
        </a:p>
      </dgm:t>
    </dgm:pt>
    <dgm:pt modelId="{99914B8F-022B-46AA-91BA-BC2532938DD6}" type="parTrans" cxnId="{CB7AADFB-167E-499A-BAD8-FB53BBE5BC3A}">
      <dgm:prSet/>
      <dgm:spPr/>
      <dgm:t>
        <a:bodyPr/>
        <a:lstStyle/>
        <a:p>
          <a:endParaRPr lang="en-US"/>
        </a:p>
      </dgm:t>
    </dgm:pt>
    <dgm:pt modelId="{022198B7-55AD-48ED-BF5F-7CD37A40B700}" type="sibTrans" cxnId="{CB7AADFB-167E-499A-BAD8-FB53BBE5BC3A}">
      <dgm:prSet phldrT="01" phldr="0"/>
      <dgm:spPr/>
      <dgm:t>
        <a:bodyPr/>
        <a:lstStyle/>
        <a:p>
          <a:endParaRPr lang="en-US"/>
        </a:p>
      </dgm:t>
    </dgm:pt>
    <dgm:pt modelId="{DAA669B2-5012-4A4F-8A35-5C917ACC3AB1}">
      <dgm:prSet/>
      <dgm:spPr/>
      <dgm:t>
        <a:bodyPr/>
        <a:lstStyle/>
        <a:p>
          <a:r>
            <a:rPr lang="en-US" dirty="0"/>
            <a:t>2. Accuracy of predictions will vary between geographic locations, due to   climatological variables outside the scope of this analysis.</a:t>
          </a:r>
        </a:p>
      </dgm:t>
    </dgm:pt>
    <dgm:pt modelId="{6112BF8B-FAA1-494B-8559-7CD0BBDE36D0}" type="parTrans" cxnId="{6F530E16-D019-4544-B753-380E31AE0A3D}">
      <dgm:prSet/>
      <dgm:spPr/>
      <dgm:t>
        <a:bodyPr/>
        <a:lstStyle/>
        <a:p>
          <a:endParaRPr lang="en-US"/>
        </a:p>
      </dgm:t>
    </dgm:pt>
    <dgm:pt modelId="{E511A98B-C69D-469B-92D5-6376ABBE3BD2}" type="sibTrans" cxnId="{6F530E16-D019-4544-B753-380E31AE0A3D}">
      <dgm:prSet phldrT="02" phldr="0"/>
      <dgm:spPr/>
      <dgm:t>
        <a:bodyPr/>
        <a:lstStyle/>
        <a:p>
          <a:endParaRPr lang="en-US"/>
        </a:p>
      </dgm:t>
    </dgm:pt>
    <dgm:pt modelId="{6FB5E6FB-C965-445B-B5CF-D86CF09C873B}">
      <dgm:prSet/>
      <dgm:spPr/>
      <dgm:t>
        <a:bodyPr/>
        <a:lstStyle/>
        <a:p>
          <a:r>
            <a:rPr lang="en-US" dirty="0"/>
            <a:t>3. Machine learning results  can  support correlative factors in climate change, such as temperatures rising leading to greater  adverse weather conditions</a:t>
          </a:r>
        </a:p>
      </dgm:t>
    </dgm:pt>
    <dgm:pt modelId="{2285A8B7-E694-4CDE-A841-19F4D43A2788}" type="parTrans" cxnId="{5D34DBD7-0FAA-4653-A742-76AE753477C5}">
      <dgm:prSet/>
      <dgm:spPr/>
      <dgm:t>
        <a:bodyPr/>
        <a:lstStyle/>
        <a:p>
          <a:endParaRPr lang="en-US"/>
        </a:p>
      </dgm:t>
    </dgm:pt>
    <dgm:pt modelId="{A713D80D-0911-47B0-8465-4003947350A7}" type="sibTrans" cxnId="{5D34DBD7-0FAA-4653-A742-76AE753477C5}">
      <dgm:prSet phldrT="03" phldr="0"/>
      <dgm:spPr/>
      <dgm:t>
        <a:bodyPr/>
        <a:lstStyle/>
        <a:p>
          <a:endParaRPr lang="en-US"/>
        </a:p>
      </dgm:t>
    </dgm:pt>
    <dgm:pt modelId="{161E5BEE-5F73-4FEA-9EAC-0283D488AE2F}" type="pres">
      <dgm:prSet presAssocID="{31E5C03F-620A-4731-8A91-EB6B9245380B}" presName="vert0" presStyleCnt="0">
        <dgm:presLayoutVars>
          <dgm:dir/>
          <dgm:animOne val="branch"/>
          <dgm:animLvl val="lvl"/>
        </dgm:presLayoutVars>
      </dgm:prSet>
      <dgm:spPr/>
    </dgm:pt>
    <dgm:pt modelId="{E7B2757E-5634-4DA6-BBA9-33FA0EE01011}" type="pres">
      <dgm:prSet presAssocID="{53E8A1B3-7EA9-4A77-99B7-0DFB561D8EB4}" presName="thickLine" presStyleLbl="alignNode1" presStyleIdx="0" presStyleCnt="3"/>
      <dgm:spPr/>
    </dgm:pt>
    <dgm:pt modelId="{942203C0-5D45-4552-9B9B-730356AEA584}" type="pres">
      <dgm:prSet presAssocID="{53E8A1B3-7EA9-4A77-99B7-0DFB561D8EB4}" presName="horz1" presStyleCnt="0"/>
      <dgm:spPr/>
    </dgm:pt>
    <dgm:pt modelId="{E2DE7E04-ED08-47A6-8A70-CE60F774545A}" type="pres">
      <dgm:prSet presAssocID="{53E8A1B3-7EA9-4A77-99B7-0DFB561D8EB4}" presName="tx1" presStyleLbl="revTx" presStyleIdx="0" presStyleCnt="3"/>
      <dgm:spPr/>
    </dgm:pt>
    <dgm:pt modelId="{8CA6B064-F683-4B0A-B173-8254A1BCD67F}" type="pres">
      <dgm:prSet presAssocID="{53E8A1B3-7EA9-4A77-99B7-0DFB561D8EB4}" presName="vert1" presStyleCnt="0"/>
      <dgm:spPr/>
    </dgm:pt>
    <dgm:pt modelId="{A9C5139D-F428-4D9F-A2F6-132DF3FB8BAC}" type="pres">
      <dgm:prSet presAssocID="{DAA669B2-5012-4A4F-8A35-5C917ACC3AB1}" presName="thickLine" presStyleLbl="alignNode1" presStyleIdx="1" presStyleCnt="3"/>
      <dgm:spPr/>
    </dgm:pt>
    <dgm:pt modelId="{B46008ED-177C-4271-B810-AD8029D16A2B}" type="pres">
      <dgm:prSet presAssocID="{DAA669B2-5012-4A4F-8A35-5C917ACC3AB1}" presName="horz1" presStyleCnt="0"/>
      <dgm:spPr/>
    </dgm:pt>
    <dgm:pt modelId="{CF0674FB-826A-4B6E-A39D-EAB1EBCA3E30}" type="pres">
      <dgm:prSet presAssocID="{DAA669B2-5012-4A4F-8A35-5C917ACC3AB1}" presName="tx1" presStyleLbl="revTx" presStyleIdx="1" presStyleCnt="3"/>
      <dgm:spPr/>
    </dgm:pt>
    <dgm:pt modelId="{02761324-AD50-4858-888A-D6FE8A2A7296}" type="pres">
      <dgm:prSet presAssocID="{DAA669B2-5012-4A4F-8A35-5C917ACC3AB1}" presName="vert1" presStyleCnt="0"/>
      <dgm:spPr/>
    </dgm:pt>
    <dgm:pt modelId="{A2E218D4-876F-43AC-969E-DE41BC760855}" type="pres">
      <dgm:prSet presAssocID="{6FB5E6FB-C965-445B-B5CF-D86CF09C873B}" presName="thickLine" presStyleLbl="alignNode1" presStyleIdx="2" presStyleCnt="3"/>
      <dgm:spPr/>
    </dgm:pt>
    <dgm:pt modelId="{BF9EF3C1-A144-4FDE-B533-D391A8B5BBBE}" type="pres">
      <dgm:prSet presAssocID="{6FB5E6FB-C965-445B-B5CF-D86CF09C873B}" presName="horz1" presStyleCnt="0"/>
      <dgm:spPr/>
    </dgm:pt>
    <dgm:pt modelId="{68BAEA92-F4EA-4E14-B16B-B76F32B6F485}" type="pres">
      <dgm:prSet presAssocID="{6FB5E6FB-C965-445B-B5CF-D86CF09C873B}" presName="tx1" presStyleLbl="revTx" presStyleIdx="2" presStyleCnt="3"/>
      <dgm:spPr/>
    </dgm:pt>
    <dgm:pt modelId="{0CA33A14-67FC-4387-9F77-840504E0FEC4}" type="pres">
      <dgm:prSet presAssocID="{6FB5E6FB-C965-445B-B5CF-D86CF09C873B}" presName="vert1" presStyleCnt="0"/>
      <dgm:spPr/>
    </dgm:pt>
  </dgm:ptLst>
  <dgm:cxnLst>
    <dgm:cxn modelId="{ADEF1112-801E-46AF-BCDE-067B26F8627E}" type="presOf" srcId="{6FB5E6FB-C965-445B-B5CF-D86CF09C873B}" destId="{68BAEA92-F4EA-4E14-B16B-B76F32B6F485}" srcOrd="0" destOrd="0" presId="urn:microsoft.com/office/officeart/2008/layout/LinedList"/>
    <dgm:cxn modelId="{6F530E16-D019-4544-B753-380E31AE0A3D}" srcId="{31E5C03F-620A-4731-8A91-EB6B9245380B}" destId="{DAA669B2-5012-4A4F-8A35-5C917ACC3AB1}" srcOrd="1" destOrd="0" parTransId="{6112BF8B-FAA1-494B-8559-7CD0BBDE36D0}" sibTransId="{E511A98B-C69D-469B-92D5-6376ABBE3BD2}"/>
    <dgm:cxn modelId="{5E9DFA1A-B50A-41C2-93A0-188761C7674B}" type="presOf" srcId="{DAA669B2-5012-4A4F-8A35-5C917ACC3AB1}" destId="{CF0674FB-826A-4B6E-A39D-EAB1EBCA3E30}" srcOrd="0" destOrd="0" presId="urn:microsoft.com/office/officeart/2008/layout/LinedList"/>
    <dgm:cxn modelId="{65C9FC28-73F0-4614-BF8E-2E23421C4AA7}" type="presOf" srcId="{31E5C03F-620A-4731-8A91-EB6B9245380B}" destId="{161E5BEE-5F73-4FEA-9EAC-0283D488AE2F}" srcOrd="0" destOrd="0" presId="urn:microsoft.com/office/officeart/2008/layout/LinedList"/>
    <dgm:cxn modelId="{58BFB16C-0924-4337-B31C-1FCACD0DF9DD}" type="presOf" srcId="{53E8A1B3-7EA9-4A77-99B7-0DFB561D8EB4}" destId="{E2DE7E04-ED08-47A6-8A70-CE60F774545A}" srcOrd="0" destOrd="0" presId="urn:microsoft.com/office/officeart/2008/layout/LinedList"/>
    <dgm:cxn modelId="{5D34DBD7-0FAA-4653-A742-76AE753477C5}" srcId="{31E5C03F-620A-4731-8A91-EB6B9245380B}" destId="{6FB5E6FB-C965-445B-B5CF-D86CF09C873B}" srcOrd="2" destOrd="0" parTransId="{2285A8B7-E694-4CDE-A841-19F4D43A2788}" sibTransId="{A713D80D-0911-47B0-8465-4003947350A7}"/>
    <dgm:cxn modelId="{CB7AADFB-167E-499A-BAD8-FB53BBE5BC3A}" srcId="{31E5C03F-620A-4731-8A91-EB6B9245380B}" destId="{53E8A1B3-7EA9-4A77-99B7-0DFB561D8EB4}" srcOrd="0" destOrd="0" parTransId="{99914B8F-022B-46AA-91BA-BC2532938DD6}" sibTransId="{022198B7-55AD-48ED-BF5F-7CD37A40B700}"/>
    <dgm:cxn modelId="{16B661E5-7315-44E7-9028-1391F81BB5FB}" type="presParOf" srcId="{161E5BEE-5F73-4FEA-9EAC-0283D488AE2F}" destId="{E7B2757E-5634-4DA6-BBA9-33FA0EE01011}" srcOrd="0" destOrd="0" presId="urn:microsoft.com/office/officeart/2008/layout/LinedList"/>
    <dgm:cxn modelId="{D210F02E-4C85-4A14-947A-39127E767507}" type="presParOf" srcId="{161E5BEE-5F73-4FEA-9EAC-0283D488AE2F}" destId="{942203C0-5D45-4552-9B9B-730356AEA584}" srcOrd="1" destOrd="0" presId="urn:microsoft.com/office/officeart/2008/layout/LinedList"/>
    <dgm:cxn modelId="{896489DA-45EA-4D05-BFA9-5A411B982712}" type="presParOf" srcId="{942203C0-5D45-4552-9B9B-730356AEA584}" destId="{E2DE7E04-ED08-47A6-8A70-CE60F774545A}" srcOrd="0" destOrd="0" presId="urn:microsoft.com/office/officeart/2008/layout/LinedList"/>
    <dgm:cxn modelId="{C98FD7C7-99AA-4044-99D4-75D52C72805C}" type="presParOf" srcId="{942203C0-5D45-4552-9B9B-730356AEA584}" destId="{8CA6B064-F683-4B0A-B173-8254A1BCD67F}" srcOrd="1" destOrd="0" presId="urn:microsoft.com/office/officeart/2008/layout/LinedList"/>
    <dgm:cxn modelId="{563B1A76-1BE0-4B6F-AC06-9CAA1B3D05E8}" type="presParOf" srcId="{161E5BEE-5F73-4FEA-9EAC-0283D488AE2F}" destId="{A9C5139D-F428-4D9F-A2F6-132DF3FB8BAC}" srcOrd="2" destOrd="0" presId="urn:microsoft.com/office/officeart/2008/layout/LinedList"/>
    <dgm:cxn modelId="{200F6011-B82C-4C7F-A4AC-44A1714ADD5E}" type="presParOf" srcId="{161E5BEE-5F73-4FEA-9EAC-0283D488AE2F}" destId="{B46008ED-177C-4271-B810-AD8029D16A2B}" srcOrd="3" destOrd="0" presId="urn:microsoft.com/office/officeart/2008/layout/LinedList"/>
    <dgm:cxn modelId="{B8B87D4B-DC81-4303-BE77-33EBDF29D9FF}" type="presParOf" srcId="{B46008ED-177C-4271-B810-AD8029D16A2B}" destId="{CF0674FB-826A-4B6E-A39D-EAB1EBCA3E30}" srcOrd="0" destOrd="0" presId="urn:microsoft.com/office/officeart/2008/layout/LinedList"/>
    <dgm:cxn modelId="{BB90048D-FCBF-4B74-8579-34E5846C3954}" type="presParOf" srcId="{B46008ED-177C-4271-B810-AD8029D16A2B}" destId="{02761324-AD50-4858-888A-D6FE8A2A7296}" srcOrd="1" destOrd="0" presId="urn:microsoft.com/office/officeart/2008/layout/LinedList"/>
    <dgm:cxn modelId="{81CF748C-C5FB-4993-8E89-02BC5589B562}" type="presParOf" srcId="{161E5BEE-5F73-4FEA-9EAC-0283D488AE2F}" destId="{A2E218D4-876F-43AC-969E-DE41BC760855}" srcOrd="4" destOrd="0" presId="urn:microsoft.com/office/officeart/2008/layout/LinedList"/>
    <dgm:cxn modelId="{F098B11B-A9E2-4128-946C-0E9FF343BE11}" type="presParOf" srcId="{161E5BEE-5F73-4FEA-9EAC-0283D488AE2F}" destId="{BF9EF3C1-A144-4FDE-B533-D391A8B5BBBE}" srcOrd="5" destOrd="0" presId="urn:microsoft.com/office/officeart/2008/layout/LinedList"/>
    <dgm:cxn modelId="{C1C826F6-2DD2-42B6-B0E4-960390615E6A}" type="presParOf" srcId="{BF9EF3C1-A144-4FDE-B533-D391A8B5BBBE}" destId="{68BAEA92-F4EA-4E14-B16B-B76F32B6F485}" srcOrd="0" destOrd="0" presId="urn:microsoft.com/office/officeart/2008/layout/LinedList"/>
    <dgm:cxn modelId="{F63297B8-A91B-44D2-A3BE-5278C2E03652}" type="presParOf" srcId="{BF9EF3C1-A144-4FDE-B533-D391A8B5BBBE}" destId="{0CA33A14-67FC-4387-9F77-840504E0FE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149BD8-75C5-4173-8B54-C4ABEA84FE60}"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3BDD5672-F187-4410-961D-8A3F3DD33624}">
      <dgm:prSet/>
      <dgm:spPr/>
      <dgm:t>
        <a:bodyPr/>
        <a:lstStyle/>
        <a:p>
          <a:r>
            <a:rPr lang="en-US" dirty="0"/>
            <a:t>Data was collected by the European Climate Assessment &amp; Data Set Project by compiling yearly  weather observations  from weather stations across mainland Europe. </a:t>
          </a:r>
        </a:p>
      </dgm:t>
    </dgm:pt>
    <dgm:pt modelId="{768FCD30-DA9B-4071-B60F-9538D23C120A}" type="parTrans" cxnId="{363387B8-B9B6-4965-B267-EA44725F0B61}">
      <dgm:prSet/>
      <dgm:spPr/>
      <dgm:t>
        <a:bodyPr/>
        <a:lstStyle/>
        <a:p>
          <a:endParaRPr lang="en-US"/>
        </a:p>
      </dgm:t>
    </dgm:pt>
    <dgm:pt modelId="{524F91EA-D4E9-43DE-BFCF-9FB1D01C281C}" type="sibTrans" cxnId="{363387B8-B9B6-4965-B267-EA44725F0B61}">
      <dgm:prSet/>
      <dgm:spPr/>
      <dgm:t>
        <a:bodyPr/>
        <a:lstStyle/>
        <a:p>
          <a:endParaRPr lang="en-US"/>
        </a:p>
      </dgm:t>
    </dgm:pt>
    <dgm:pt modelId="{15A36D48-015A-45B6-8B55-51B01D8792C8}">
      <dgm:prSet/>
      <dgm:spPr/>
      <dgm:t>
        <a:bodyPr/>
        <a:lstStyle/>
        <a:p>
          <a:r>
            <a:rPr lang="en-US" dirty="0"/>
            <a:t>Dates in the total dataset  range from the 1800s up to 2022, with daily observations from 1960  to 2022.</a:t>
          </a:r>
        </a:p>
      </dgm:t>
    </dgm:pt>
    <dgm:pt modelId="{0EEC9E4D-9CBE-4F04-A226-F522C2D6E304}" type="parTrans" cxnId="{11FED2BA-01E9-49AB-BE16-B5775D8E1C5B}">
      <dgm:prSet/>
      <dgm:spPr/>
      <dgm:t>
        <a:bodyPr/>
        <a:lstStyle/>
        <a:p>
          <a:endParaRPr lang="en-US"/>
        </a:p>
      </dgm:t>
    </dgm:pt>
    <dgm:pt modelId="{5FADBC56-C412-4385-A7C3-73CD184659BA}" type="sibTrans" cxnId="{11FED2BA-01E9-49AB-BE16-B5775D8E1C5B}">
      <dgm:prSet/>
      <dgm:spPr/>
      <dgm:t>
        <a:bodyPr/>
        <a:lstStyle/>
        <a:p>
          <a:endParaRPr lang="en-US"/>
        </a:p>
      </dgm:t>
    </dgm:pt>
    <dgm:pt modelId="{DC1C47B4-A5C4-4DE8-B529-A20B27887DF4}">
      <dgm:prSet/>
      <dgm:spPr/>
      <dgm:t>
        <a:bodyPr/>
        <a:lstStyle/>
        <a:p>
          <a:r>
            <a:rPr lang="en-US" dirty="0"/>
            <a:t>Weather observation variables from each station includes temperature, wind speed,  precipitation, humidity, snowfall, and global radiation. </a:t>
          </a:r>
        </a:p>
      </dgm:t>
    </dgm:pt>
    <dgm:pt modelId="{EEAD9741-FBCF-4B13-B442-05EA2D336992}" type="parTrans" cxnId="{17DDDD85-ACC8-4356-87D7-6D14EFEC3AEE}">
      <dgm:prSet/>
      <dgm:spPr/>
      <dgm:t>
        <a:bodyPr/>
        <a:lstStyle/>
        <a:p>
          <a:endParaRPr lang="en-US"/>
        </a:p>
      </dgm:t>
    </dgm:pt>
    <dgm:pt modelId="{3BC6C016-2DDA-4B86-A3B9-B1FF6CB18317}" type="sibTrans" cxnId="{17DDDD85-ACC8-4356-87D7-6D14EFEC3AEE}">
      <dgm:prSet/>
      <dgm:spPr/>
      <dgm:t>
        <a:bodyPr/>
        <a:lstStyle/>
        <a:p>
          <a:endParaRPr lang="en-US"/>
        </a:p>
      </dgm:t>
    </dgm:pt>
    <dgm:pt modelId="{CF34363D-94B7-4452-8890-F5F9AF9FD0F7}" type="pres">
      <dgm:prSet presAssocID="{8D149BD8-75C5-4173-8B54-C4ABEA84FE60}" presName="vert0" presStyleCnt="0">
        <dgm:presLayoutVars>
          <dgm:dir/>
          <dgm:animOne val="branch"/>
          <dgm:animLvl val="lvl"/>
        </dgm:presLayoutVars>
      </dgm:prSet>
      <dgm:spPr/>
    </dgm:pt>
    <dgm:pt modelId="{3FB54256-96FE-4881-91C9-83CA8B3F1A85}" type="pres">
      <dgm:prSet presAssocID="{3BDD5672-F187-4410-961D-8A3F3DD33624}" presName="thickLine" presStyleLbl="alignNode1" presStyleIdx="0" presStyleCnt="3"/>
      <dgm:spPr/>
    </dgm:pt>
    <dgm:pt modelId="{FC9321FA-A3A2-4FFC-A121-D62991F0A041}" type="pres">
      <dgm:prSet presAssocID="{3BDD5672-F187-4410-961D-8A3F3DD33624}" presName="horz1" presStyleCnt="0"/>
      <dgm:spPr/>
    </dgm:pt>
    <dgm:pt modelId="{8D95903D-BE76-4823-8523-03EC90D12620}" type="pres">
      <dgm:prSet presAssocID="{3BDD5672-F187-4410-961D-8A3F3DD33624}" presName="tx1" presStyleLbl="revTx" presStyleIdx="0" presStyleCnt="3"/>
      <dgm:spPr/>
    </dgm:pt>
    <dgm:pt modelId="{EC55064A-96B6-4A1D-8FFA-4238B59CBE33}" type="pres">
      <dgm:prSet presAssocID="{3BDD5672-F187-4410-961D-8A3F3DD33624}" presName="vert1" presStyleCnt="0"/>
      <dgm:spPr/>
    </dgm:pt>
    <dgm:pt modelId="{127F3D92-CA3B-4603-A3FE-4182E2D5BDD5}" type="pres">
      <dgm:prSet presAssocID="{15A36D48-015A-45B6-8B55-51B01D8792C8}" presName="thickLine" presStyleLbl="alignNode1" presStyleIdx="1" presStyleCnt="3"/>
      <dgm:spPr/>
    </dgm:pt>
    <dgm:pt modelId="{2D03BCF8-69B0-4A0D-B7AD-F5DDE9E9CEE5}" type="pres">
      <dgm:prSet presAssocID="{15A36D48-015A-45B6-8B55-51B01D8792C8}" presName="horz1" presStyleCnt="0"/>
      <dgm:spPr/>
    </dgm:pt>
    <dgm:pt modelId="{A0B54456-5DB4-4CCC-9B70-203FD376E533}" type="pres">
      <dgm:prSet presAssocID="{15A36D48-015A-45B6-8B55-51B01D8792C8}" presName="tx1" presStyleLbl="revTx" presStyleIdx="1" presStyleCnt="3"/>
      <dgm:spPr/>
    </dgm:pt>
    <dgm:pt modelId="{A5D30AE1-3FAA-4892-9409-55684BB2B663}" type="pres">
      <dgm:prSet presAssocID="{15A36D48-015A-45B6-8B55-51B01D8792C8}" presName="vert1" presStyleCnt="0"/>
      <dgm:spPr/>
    </dgm:pt>
    <dgm:pt modelId="{4D3B432F-6CFB-4481-A157-51FD9F96B9CD}" type="pres">
      <dgm:prSet presAssocID="{DC1C47B4-A5C4-4DE8-B529-A20B27887DF4}" presName="thickLine" presStyleLbl="alignNode1" presStyleIdx="2" presStyleCnt="3"/>
      <dgm:spPr/>
    </dgm:pt>
    <dgm:pt modelId="{745A8F34-6401-4C6E-AC49-3DD3BF334CDF}" type="pres">
      <dgm:prSet presAssocID="{DC1C47B4-A5C4-4DE8-B529-A20B27887DF4}" presName="horz1" presStyleCnt="0"/>
      <dgm:spPr/>
    </dgm:pt>
    <dgm:pt modelId="{F8A4AC9E-9447-4C12-B143-2BD333121158}" type="pres">
      <dgm:prSet presAssocID="{DC1C47B4-A5C4-4DE8-B529-A20B27887DF4}" presName="tx1" presStyleLbl="revTx" presStyleIdx="2" presStyleCnt="3"/>
      <dgm:spPr/>
    </dgm:pt>
    <dgm:pt modelId="{5972D5DA-D3C4-42B0-A871-6511F1BA55F7}" type="pres">
      <dgm:prSet presAssocID="{DC1C47B4-A5C4-4DE8-B529-A20B27887DF4}" presName="vert1" presStyleCnt="0"/>
      <dgm:spPr/>
    </dgm:pt>
  </dgm:ptLst>
  <dgm:cxnLst>
    <dgm:cxn modelId="{64A9AF19-9EEF-45B3-BE2C-1684AA2D536D}" type="presOf" srcId="{DC1C47B4-A5C4-4DE8-B529-A20B27887DF4}" destId="{F8A4AC9E-9447-4C12-B143-2BD333121158}" srcOrd="0" destOrd="0" presId="urn:microsoft.com/office/officeart/2008/layout/LinedList"/>
    <dgm:cxn modelId="{15A57375-0C4C-41E0-A130-D516432BCDB0}" type="presOf" srcId="{3BDD5672-F187-4410-961D-8A3F3DD33624}" destId="{8D95903D-BE76-4823-8523-03EC90D12620}" srcOrd="0" destOrd="0" presId="urn:microsoft.com/office/officeart/2008/layout/LinedList"/>
    <dgm:cxn modelId="{17DDDD85-ACC8-4356-87D7-6D14EFEC3AEE}" srcId="{8D149BD8-75C5-4173-8B54-C4ABEA84FE60}" destId="{DC1C47B4-A5C4-4DE8-B529-A20B27887DF4}" srcOrd="2" destOrd="0" parTransId="{EEAD9741-FBCF-4B13-B442-05EA2D336992}" sibTransId="{3BC6C016-2DDA-4B86-A3B9-B1FF6CB18317}"/>
    <dgm:cxn modelId="{363387B8-B9B6-4965-B267-EA44725F0B61}" srcId="{8D149BD8-75C5-4173-8B54-C4ABEA84FE60}" destId="{3BDD5672-F187-4410-961D-8A3F3DD33624}" srcOrd="0" destOrd="0" parTransId="{768FCD30-DA9B-4071-B60F-9538D23C120A}" sibTransId="{524F91EA-D4E9-43DE-BFCF-9FB1D01C281C}"/>
    <dgm:cxn modelId="{11FED2BA-01E9-49AB-BE16-B5775D8E1C5B}" srcId="{8D149BD8-75C5-4173-8B54-C4ABEA84FE60}" destId="{15A36D48-015A-45B6-8B55-51B01D8792C8}" srcOrd="1" destOrd="0" parTransId="{0EEC9E4D-9CBE-4F04-A226-F522C2D6E304}" sibTransId="{5FADBC56-C412-4385-A7C3-73CD184659BA}"/>
    <dgm:cxn modelId="{ACA26FCD-30DB-4694-A499-FD43597AD43C}" type="presOf" srcId="{15A36D48-015A-45B6-8B55-51B01D8792C8}" destId="{A0B54456-5DB4-4CCC-9B70-203FD376E533}" srcOrd="0" destOrd="0" presId="urn:microsoft.com/office/officeart/2008/layout/LinedList"/>
    <dgm:cxn modelId="{CD10AAFD-1A95-4E42-B532-884E257EF4E8}" type="presOf" srcId="{8D149BD8-75C5-4173-8B54-C4ABEA84FE60}" destId="{CF34363D-94B7-4452-8890-F5F9AF9FD0F7}" srcOrd="0" destOrd="0" presId="urn:microsoft.com/office/officeart/2008/layout/LinedList"/>
    <dgm:cxn modelId="{C66EA8FA-83C4-4091-BA87-4E43BD0A31B7}" type="presParOf" srcId="{CF34363D-94B7-4452-8890-F5F9AF9FD0F7}" destId="{3FB54256-96FE-4881-91C9-83CA8B3F1A85}" srcOrd="0" destOrd="0" presId="urn:microsoft.com/office/officeart/2008/layout/LinedList"/>
    <dgm:cxn modelId="{D088BD32-D758-46E8-AD6A-32A010570D18}" type="presParOf" srcId="{CF34363D-94B7-4452-8890-F5F9AF9FD0F7}" destId="{FC9321FA-A3A2-4FFC-A121-D62991F0A041}" srcOrd="1" destOrd="0" presId="urn:microsoft.com/office/officeart/2008/layout/LinedList"/>
    <dgm:cxn modelId="{258C3AFF-B543-434F-AE94-458F56A04B85}" type="presParOf" srcId="{FC9321FA-A3A2-4FFC-A121-D62991F0A041}" destId="{8D95903D-BE76-4823-8523-03EC90D12620}" srcOrd="0" destOrd="0" presId="urn:microsoft.com/office/officeart/2008/layout/LinedList"/>
    <dgm:cxn modelId="{831D739D-9031-4B72-A9DD-D3850A8FAF22}" type="presParOf" srcId="{FC9321FA-A3A2-4FFC-A121-D62991F0A041}" destId="{EC55064A-96B6-4A1D-8FFA-4238B59CBE33}" srcOrd="1" destOrd="0" presId="urn:microsoft.com/office/officeart/2008/layout/LinedList"/>
    <dgm:cxn modelId="{2998D356-A41E-4CBA-8DC9-3AA3BDE95ECD}" type="presParOf" srcId="{CF34363D-94B7-4452-8890-F5F9AF9FD0F7}" destId="{127F3D92-CA3B-4603-A3FE-4182E2D5BDD5}" srcOrd="2" destOrd="0" presId="urn:microsoft.com/office/officeart/2008/layout/LinedList"/>
    <dgm:cxn modelId="{619223D7-039B-4B5C-9343-B155B0BE6C34}" type="presParOf" srcId="{CF34363D-94B7-4452-8890-F5F9AF9FD0F7}" destId="{2D03BCF8-69B0-4A0D-B7AD-F5DDE9E9CEE5}" srcOrd="3" destOrd="0" presId="urn:microsoft.com/office/officeart/2008/layout/LinedList"/>
    <dgm:cxn modelId="{4B74A1D0-8411-4A08-BF68-B608FD6842C2}" type="presParOf" srcId="{2D03BCF8-69B0-4A0D-B7AD-F5DDE9E9CEE5}" destId="{A0B54456-5DB4-4CCC-9B70-203FD376E533}" srcOrd="0" destOrd="0" presId="urn:microsoft.com/office/officeart/2008/layout/LinedList"/>
    <dgm:cxn modelId="{F3305D94-7F23-4003-9ED2-537F92CBE66A}" type="presParOf" srcId="{2D03BCF8-69B0-4A0D-B7AD-F5DDE9E9CEE5}" destId="{A5D30AE1-3FAA-4892-9409-55684BB2B663}" srcOrd="1" destOrd="0" presId="urn:microsoft.com/office/officeart/2008/layout/LinedList"/>
    <dgm:cxn modelId="{AB096080-4502-4D41-969A-990F4BA08013}" type="presParOf" srcId="{CF34363D-94B7-4452-8890-F5F9AF9FD0F7}" destId="{4D3B432F-6CFB-4481-A157-51FD9F96B9CD}" srcOrd="4" destOrd="0" presId="urn:microsoft.com/office/officeart/2008/layout/LinedList"/>
    <dgm:cxn modelId="{1AECCC7A-D798-4993-8234-777413CD49F7}" type="presParOf" srcId="{CF34363D-94B7-4452-8890-F5F9AF9FD0F7}" destId="{745A8F34-6401-4C6E-AC49-3DD3BF334CDF}" srcOrd="5" destOrd="0" presId="urn:microsoft.com/office/officeart/2008/layout/LinedList"/>
    <dgm:cxn modelId="{2D0539BE-E464-4C22-8DE8-54EFF2D14A0C}" type="presParOf" srcId="{745A8F34-6401-4C6E-AC49-3DD3BF334CDF}" destId="{F8A4AC9E-9447-4C12-B143-2BD333121158}" srcOrd="0" destOrd="0" presId="urn:microsoft.com/office/officeart/2008/layout/LinedList"/>
    <dgm:cxn modelId="{D8366F7E-FDE0-4C43-A134-E219015477D1}" type="presParOf" srcId="{745A8F34-6401-4C6E-AC49-3DD3BF334CDF}" destId="{5972D5DA-D3C4-42B0-A871-6511F1BA55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10C5309-3427-409B-B2F2-27C2F28FF71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ED77CA3-A65C-4332-966A-4A04BB8C19E0}">
      <dgm:prSet/>
      <dgm:spPr/>
      <dgm:t>
        <a:bodyPr/>
        <a:lstStyle/>
        <a:p>
          <a:pPr>
            <a:lnSpc>
              <a:spcPct val="100000"/>
            </a:lnSpc>
          </a:pPr>
          <a:r>
            <a:rPr lang="en-US" dirty="0"/>
            <a:t>There is potential for temporal bias; data from earlier years  may be less accurate due to outdated collection methodology.</a:t>
          </a:r>
        </a:p>
      </dgm:t>
    </dgm:pt>
    <dgm:pt modelId="{58804E66-5928-48EE-88D0-501E8B867D2B}" type="parTrans" cxnId="{25CC0DA8-4BA6-43BF-AA1F-9F6E9E02AA6A}">
      <dgm:prSet/>
      <dgm:spPr/>
      <dgm:t>
        <a:bodyPr/>
        <a:lstStyle/>
        <a:p>
          <a:endParaRPr lang="en-US"/>
        </a:p>
      </dgm:t>
    </dgm:pt>
    <dgm:pt modelId="{CD3EA1AF-8EDE-4BDB-B93A-E0B0D1F50D08}" type="sibTrans" cxnId="{25CC0DA8-4BA6-43BF-AA1F-9F6E9E02AA6A}">
      <dgm:prSet/>
      <dgm:spPr/>
      <dgm:t>
        <a:bodyPr/>
        <a:lstStyle/>
        <a:p>
          <a:pPr>
            <a:lnSpc>
              <a:spcPct val="100000"/>
            </a:lnSpc>
          </a:pPr>
          <a:endParaRPr lang="en-US"/>
        </a:p>
      </dgm:t>
    </dgm:pt>
    <dgm:pt modelId="{1E35E1F1-BCC8-442E-9208-4606EE2DE047}">
      <dgm:prSet/>
      <dgm:spPr>
        <a:solidFill>
          <a:schemeClr val="bg1"/>
        </a:solidFill>
      </dgm:spPr>
      <dgm:t>
        <a:bodyPr/>
        <a:lstStyle/>
        <a:p>
          <a:pPr>
            <a:lnSpc>
              <a:spcPct val="100000"/>
            </a:lnSpc>
          </a:pPr>
          <a:r>
            <a:rPr lang="en-US" dirty="0"/>
            <a:t>There is a potential for historical bias; with the large range in years collected, recent or more  acute changes may be overlooked in the algorithm.</a:t>
          </a:r>
        </a:p>
      </dgm:t>
    </dgm:pt>
    <dgm:pt modelId="{1EDD48C0-215F-47C6-84CC-F0849E50E016}" type="parTrans" cxnId="{A17CFA37-8FD6-4670-AF1C-430474666906}">
      <dgm:prSet/>
      <dgm:spPr/>
      <dgm:t>
        <a:bodyPr/>
        <a:lstStyle/>
        <a:p>
          <a:endParaRPr lang="en-US"/>
        </a:p>
      </dgm:t>
    </dgm:pt>
    <dgm:pt modelId="{54B9BC27-3B72-4886-A054-E4697177978B}" type="sibTrans" cxnId="{A17CFA37-8FD6-4670-AF1C-430474666906}">
      <dgm:prSet/>
      <dgm:spPr/>
      <dgm:t>
        <a:bodyPr/>
        <a:lstStyle/>
        <a:p>
          <a:pPr>
            <a:lnSpc>
              <a:spcPct val="100000"/>
            </a:lnSpc>
          </a:pPr>
          <a:endParaRPr lang="en-US"/>
        </a:p>
      </dgm:t>
    </dgm:pt>
    <dgm:pt modelId="{D25D2128-C49F-4B60-B567-07B3FBEA16E0}">
      <dgm:prSet/>
      <dgm:spPr/>
      <dgm:t>
        <a:bodyPr/>
        <a:lstStyle/>
        <a:p>
          <a:pPr>
            <a:lnSpc>
              <a:spcPct val="100000"/>
            </a:lnSpc>
          </a:pPr>
          <a:r>
            <a:rPr lang="en-US" dirty="0"/>
            <a:t>There is a potential for selection bias;  data is collected from weather stations spread across a wide geographic range and may be over representative of  high population regions. </a:t>
          </a:r>
        </a:p>
      </dgm:t>
    </dgm:pt>
    <dgm:pt modelId="{399C3E15-21DF-495D-BE7B-93C3A5DF41AC}" type="parTrans" cxnId="{4E0FF73B-4925-43FA-AA79-56962B8BF64C}">
      <dgm:prSet/>
      <dgm:spPr/>
      <dgm:t>
        <a:bodyPr/>
        <a:lstStyle/>
        <a:p>
          <a:endParaRPr lang="en-US"/>
        </a:p>
      </dgm:t>
    </dgm:pt>
    <dgm:pt modelId="{2C5AFF22-C703-43D9-9DBF-D16C44B35981}" type="sibTrans" cxnId="{4E0FF73B-4925-43FA-AA79-56962B8BF64C}">
      <dgm:prSet/>
      <dgm:spPr/>
      <dgm:t>
        <a:bodyPr/>
        <a:lstStyle/>
        <a:p>
          <a:endParaRPr lang="en-US"/>
        </a:p>
      </dgm:t>
    </dgm:pt>
    <dgm:pt modelId="{FB492310-A048-4854-9091-2BCF0635D3E1}" type="pres">
      <dgm:prSet presAssocID="{E10C5309-3427-409B-B2F2-27C2F28FF71A}" presName="vert0" presStyleCnt="0">
        <dgm:presLayoutVars>
          <dgm:dir/>
          <dgm:animOne val="branch"/>
          <dgm:animLvl val="lvl"/>
        </dgm:presLayoutVars>
      </dgm:prSet>
      <dgm:spPr/>
    </dgm:pt>
    <dgm:pt modelId="{915AE694-0608-4914-BCAE-88DE0D75BFEC}" type="pres">
      <dgm:prSet presAssocID="{BED77CA3-A65C-4332-966A-4A04BB8C19E0}" presName="thickLine" presStyleLbl="alignNode1" presStyleIdx="0" presStyleCnt="3"/>
      <dgm:spPr/>
    </dgm:pt>
    <dgm:pt modelId="{A6395846-90DD-425B-9BD2-8C4122E56662}" type="pres">
      <dgm:prSet presAssocID="{BED77CA3-A65C-4332-966A-4A04BB8C19E0}" presName="horz1" presStyleCnt="0"/>
      <dgm:spPr/>
    </dgm:pt>
    <dgm:pt modelId="{92E35789-A4FE-40DD-A8C6-FD43C4A94B8A}" type="pres">
      <dgm:prSet presAssocID="{BED77CA3-A65C-4332-966A-4A04BB8C19E0}" presName="tx1" presStyleLbl="revTx" presStyleIdx="0" presStyleCnt="3"/>
      <dgm:spPr/>
    </dgm:pt>
    <dgm:pt modelId="{3DCF7C73-D9CB-47CF-9088-46D6D64547F8}" type="pres">
      <dgm:prSet presAssocID="{BED77CA3-A65C-4332-966A-4A04BB8C19E0}" presName="vert1" presStyleCnt="0"/>
      <dgm:spPr/>
    </dgm:pt>
    <dgm:pt modelId="{2A0EF422-8CAB-4E0B-8CCB-A86FE2ECDA59}" type="pres">
      <dgm:prSet presAssocID="{1E35E1F1-BCC8-442E-9208-4606EE2DE047}" presName="thickLine" presStyleLbl="alignNode1" presStyleIdx="1" presStyleCnt="3"/>
      <dgm:spPr/>
    </dgm:pt>
    <dgm:pt modelId="{65E2892B-68A4-45DA-AAA9-D07C398EBC5A}" type="pres">
      <dgm:prSet presAssocID="{1E35E1F1-BCC8-442E-9208-4606EE2DE047}" presName="horz1" presStyleCnt="0"/>
      <dgm:spPr/>
    </dgm:pt>
    <dgm:pt modelId="{E5346944-2446-4F39-9FCB-48756AB6C471}" type="pres">
      <dgm:prSet presAssocID="{1E35E1F1-BCC8-442E-9208-4606EE2DE047}" presName="tx1" presStyleLbl="revTx" presStyleIdx="1" presStyleCnt="3"/>
      <dgm:spPr/>
    </dgm:pt>
    <dgm:pt modelId="{DCE28192-8440-43AB-91DC-C79CCF71CC0D}" type="pres">
      <dgm:prSet presAssocID="{1E35E1F1-BCC8-442E-9208-4606EE2DE047}" presName="vert1" presStyleCnt="0"/>
      <dgm:spPr/>
    </dgm:pt>
    <dgm:pt modelId="{DE379CFF-A239-41F7-9428-D4B34F5C7D82}" type="pres">
      <dgm:prSet presAssocID="{D25D2128-C49F-4B60-B567-07B3FBEA16E0}" presName="thickLine" presStyleLbl="alignNode1" presStyleIdx="2" presStyleCnt="3"/>
      <dgm:spPr/>
    </dgm:pt>
    <dgm:pt modelId="{BFBB7AFE-73E8-4A41-A85C-76AC0B65477F}" type="pres">
      <dgm:prSet presAssocID="{D25D2128-C49F-4B60-B567-07B3FBEA16E0}" presName="horz1" presStyleCnt="0"/>
      <dgm:spPr/>
    </dgm:pt>
    <dgm:pt modelId="{C6379B3E-2C01-4A41-AA6F-5C5783059389}" type="pres">
      <dgm:prSet presAssocID="{D25D2128-C49F-4B60-B567-07B3FBEA16E0}" presName="tx1" presStyleLbl="revTx" presStyleIdx="2" presStyleCnt="3"/>
      <dgm:spPr/>
    </dgm:pt>
    <dgm:pt modelId="{4EEEF565-80C1-42AA-8F8D-A823EB7E18B3}" type="pres">
      <dgm:prSet presAssocID="{D25D2128-C49F-4B60-B567-07B3FBEA16E0}" presName="vert1" presStyleCnt="0"/>
      <dgm:spPr/>
    </dgm:pt>
  </dgm:ptLst>
  <dgm:cxnLst>
    <dgm:cxn modelId="{A17CFA37-8FD6-4670-AF1C-430474666906}" srcId="{E10C5309-3427-409B-B2F2-27C2F28FF71A}" destId="{1E35E1F1-BCC8-442E-9208-4606EE2DE047}" srcOrd="1" destOrd="0" parTransId="{1EDD48C0-215F-47C6-84CC-F0849E50E016}" sibTransId="{54B9BC27-3B72-4886-A054-E4697177978B}"/>
    <dgm:cxn modelId="{4E0FF73B-4925-43FA-AA79-56962B8BF64C}" srcId="{E10C5309-3427-409B-B2F2-27C2F28FF71A}" destId="{D25D2128-C49F-4B60-B567-07B3FBEA16E0}" srcOrd="2" destOrd="0" parTransId="{399C3E15-21DF-495D-BE7B-93C3A5DF41AC}" sibTransId="{2C5AFF22-C703-43D9-9DBF-D16C44B35981}"/>
    <dgm:cxn modelId="{EB6A917F-CF7E-4D3B-9C9F-C7398696D94E}" type="presOf" srcId="{1E35E1F1-BCC8-442E-9208-4606EE2DE047}" destId="{E5346944-2446-4F39-9FCB-48756AB6C471}" srcOrd="0" destOrd="0" presId="urn:microsoft.com/office/officeart/2008/layout/LinedList"/>
    <dgm:cxn modelId="{25CC0DA8-4BA6-43BF-AA1F-9F6E9E02AA6A}" srcId="{E10C5309-3427-409B-B2F2-27C2F28FF71A}" destId="{BED77CA3-A65C-4332-966A-4A04BB8C19E0}" srcOrd="0" destOrd="0" parTransId="{58804E66-5928-48EE-88D0-501E8B867D2B}" sibTransId="{CD3EA1AF-8EDE-4BDB-B93A-E0B0D1F50D08}"/>
    <dgm:cxn modelId="{9381B9B4-B847-43F7-B515-E5A82E71FD6E}" type="presOf" srcId="{BED77CA3-A65C-4332-966A-4A04BB8C19E0}" destId="{92E35789-A4FE-40DD-A8C6-FD43C4A94B8A}" srcOrd="0" destOrd="0" presId="urn:microsoft.com/office/officeart/2008/layout/LinedList"/>
    <dgm:cxn modelId="{41A097DC-09E2-4D45-BACD-DCF6E9294BA1}" type="presOf" srcId="{D25D2128-C49F-4B60-B567-07B3FBEA16E0}" destId="{C6379B3E-2C01-4A41-AA6F-5C5783059389}" srcOrd="0" destOrd="0" presId="urn:microsoft.com/office/officeart/2008/layout/LinedList"/>
    <dgm:cxn modelId="{82457DFE-519E-40E7-8744-9EAD7FDFB23B}" type="presOf" srcId="{E10C5309-3427-409B-B2F2-27C2F28FF71A}" destId="{FB492310-A048-4854-9091-2BCF0635D3E1}" srcOrd="0" destOrd="0" presId="urn:microsoft.com/office/officeart/2008/layout/LinedList"/>
    <dgm:cxn modelId="{DD33C95D-FA4B-4F96-8636-6DAD5910D18D}" type="presParOf" srcId="{FB492310-A048-4854-9091-2BCF0635D3E1}" destId="{915AE694-0608-4914-BCAE-88DE0D75BFEC}" srcOrd="0" destOrd="0" presId="urn:microsoft.com/office/officeart/2008/layout/LinedList"/>
    <dgm:cxn modelId="{F0A6BA68-EFB2-43F7-9817-648B1051172B}" type="presParOf" srcId="{FB492310-A048-4854-9091-2BCF0635D3E1}" destId="{A6395846-90DD-425B-9BD2-8C4122E56662}" srcOrd="1" destOrd="0" presId="urn:microsoft.com/office/officeart/2008/layout/LinedList"/>
    <dgm:cxn modelId="{510DDBB2-3E78-489A-BB69-42C5A54DF042}" type="presParOf" srcId="{A6395846-90DD-425B-9BD2-8C4122E56662}" destId="{92E35789-A4FE-40DD-A8C6-FD43C4A94B8A}" srcOrd="0" destOrd="0" presId="urn:microsoft.com/office/officeart/2008/layout/LinedList"/>
    <dgm:cxn modelId="{CF6E3974-5358-47B7-AFAA-4817E298C07F}" type="presParOf" srcId="{A6395846-90DD-425B-9BD2-8C4122E56662}" destId="{3DCF7C73-D9CB-47CF-9088-46D6D64547F8}" srcOrd="1" destOrd="0" presId="urn:microsoft.com/office/officeart/2008/layout/LinedList"/>
    <dgm:cxn modelId="{EE177564-8A12-4F8C-97E2-7E0C36F8D474}" type="presParOf" srcId="{FB492310-A048-4854-9091-2BCF0635D3E1}" destId="{2A0EF422-8CAB-4E0B-8CCB-A86FE2ECDA59}" srcOrd="2" destOrd="0" presId="urn:microsoft.com/office/officeart/2008/layout/LinedList"/>
    <dgm:cxn modelId="{F6CC5172-2578-4253-A6F7-304C080C8570}" type="presParOf" srcId="{FB492310-A048-4854-9091-2BCF0635D3E1}" destId="{65E2892B-68A4-45DA-AAA9-D07C398EBC5A}" srcOrd="3" destOrd="0" presId="urn:microsoft.com/office/officeart/2008/layout/LinedList"/>
    <dgm:cxn modelId="{74E27EAF-0839-4DF7-98BA-1ACEC0737915}" type="presParOf" srcId="{65E2892B-68A4-45DA-AAA9-D07C398EBC5A}" destId="{E5346944-2446-4F39-9FCB-48756AB6C471}" srcOrd="0" destOrd="0" presId="urn:microsoft.com/office/officeart/2008/layout/LinedList"/>
    <dgm:cxn modelId="{E46AD889-1F41-4790-846B-CDF238D97D1D}" type="presParOf" srcId="{65E2892B-68A4-45DA-AAA9-D07C398EBC5A}" destId="{DCE28192-8440-43AB-91DC-C79CCF71CC0D}" srcOrd="1" destOrd="0" presId="urn:microsoft.com/office/officeart/2008/layout/LinedList"/>
    <dgm:cxn modelId="{7743BF20-8799-49D6-9C9A-7517A5A9A536}" type="presParOf" srcId="{FB492310-A048-4854-9091-2BCF0635D3E1}" destId="{DE379CFF-A239-41F7-9428-D4B34F5C7D82}" srcOrd="4" destOrd="0" presId="urn:microsoft.com/office/officeart/2008/layout/LinedList"/>
    <dgm:cxn modelId="{5606EA2F-8A67-44D4-A207-2D30C3E9BF56}" type="presParOf" srcId="{FB492310-A048-4854-9091-2BCF0635D3E1}" destId="{BFBB7AFE-73E8-4A41-A85C-76AC0B65477F}" srcOrd="5" destOrd="0" presId="urn:microsoft.com/office/officeart/2008/layout/LinedList"/>
    <dgm:cxn modelId="{C25037A3-C672-43CD-8E33-745FB289E42C}" type="presParOf" srcId="{BFBB7AFE-73E8-4A41-A85C-76AC0B65477F}" destId="{C6379B3E-2C01-4A41-AA6F-5C5783059389}" srcOrd="0" destOrd="0" presId="urn:microsoft.com/office/officeart/2008/layout/LinedList"/>
    <dgm:cxn modelId="{DE98570B-44C9-4B52-92BB-7871F87B71CC}" type="presParOf" srcId="{BFBB7AFE-73E8-4A41-A85C-76AC0B65477F}" destId="{4EEEF565-80C1-42AA-8F8D-A823EB7E18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850B8C-5572-4AB3-9BA7-3B3C4D920F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98ABCE-6347-466E-8A98-8500A19F007F}">
      <dgm:prSet/>
      <dgm:spPr/>
      <dgm:t>
        <a:bodyPr/>
        <a:lstStyle/>
        <a:p>
          <a:r>
            <a:rPr lang="en-US"/>
            <a:t>K-Nearest Neighbor: </a:t>
          </a:r>
        </a:p>
      </dgm:t>
    </dgm:pt>
    <dgm:pt modelId="{9B2C5779-47BA-419D-80EC-2D5D9844724F}" type="parTrans" cxnId="{549E2746-4A35-4432-AE48-3BF3FDE4283B}">
      <dgm:prSet/>
      <dgm:spPr/>
      <dgm:t>
        <a:bodyPr/>
        <a:lstStyle/>
        <a:p>
          <a:endParaRPr lang="en-US"/>
        </a:p>
      </dgm:t>
    </dgm:pt>
    <dgm:pt modelId="{90EEE42A-5392-4C9D-864B-D55C8E5246ED}" type="sibTrans" cxnId="{549E2746-4A35-4432-AE48-3BF3FDE4283B}">
      <dgm:prSet/>
      <dgm:spPr/>
      <dgm:t>
        <a:bodyPr/>
        <a:lstStyle/>
        <a:p>
          <a:endParaRPr lang="en-US"/>
        </a:p>
      </dgm:t>
    </dgm:pt>
    <dgm:pt modelId="{B0294688-A89D-4848-8F91-A7EDE3B66A24}">
      <dgm:prSet/>
      <dgm:spPr/>
      <dgm:t>
        <a:bodyPr/>
        <a:lstStyle/>
        <a:p>
          <a:r>
            <a:rPr lang="en-US" dirty="0"/>
            <a:t>Makes predictions by calculating the distance between new data points and all other data points in the training set. Nearby data points are grouped based on the number of neighbors in each group.</a:t>
          </a:r>
          <a:br>
            <a:rPr lang="en-US" dirty="0"/>
          </a:br>
          <a:endParaRPr lang="en-US" dirty="0"/>
        </a:p>
      </dgm:t>
    </dgm:pt>
    <dgm:pt modelId="{E8383B7B-8668-45A8-9F01-30E5EF844018}" type="parTrans" cxnId="{0B8236AC-CA34-47CC-9A14-4F07430E1D99}">
      <dgm:prSet/>
      <dgm:spPr/>
      <dgm:t>
        <a:bodyPr/>
        <a:lstStyle/>
        <a:p>
          <a:endParaRPr lang="en-US"/>
        </a:p>
      </dgm:t>
    </dgm:pt>
    <dgm:pt modelId="{10491A18-4316-4E31-9D7F-93FE106AA375}" type="sibTrans" cxnId="{0B8236AC-CA34-47CC-9A14-4F07430E1D99}">
      <dgm:prSet/>
      <dgm:spPr/>
      <dgm:t>
        <a:bodyPr/>
        <a:lstStyle/>
        <a:p>
          <a:endParaRPr lang="en-US"/>
        </a:p>
      </dgm:t>
    </dgm:pt>
    <dgm:pt modelId="{293A4837-99BD-4F11-8F44-CD6274A6EDD7}">
      <dgm:prSet/>
      <dgm:spPr/>
      <dgm:t>
        <a:bodyPr/>
        <a:lstStyle/>
        <a:p>
          <a:r>
            <a:rPr lang="en-US"/>
            <a:t>Decision Tree:  </a:t>
          </a:r>
        </a:p>
      </dgm:t>
    </dgm:pt>
    <dgm:pt modelId="{46288006-BAB0-48BA-A774-D713A65C4D46}" type="parTrans" cxnId="{CB8C139A-73FE-4865-9347-B8E0D28271BB}">
      <dgm:prSet/>
      <dgm:spPr/>
      <dgm:t>
        <a:bodyPr/>
        <a:lstStyle/>
        <a:p>
          <a:endParaRPr lang="en-US"/>
        </a:p>
      </dgm:t>
    </dgm:pt>
    <dgm:pt modelId="{EE8AB202-0988-4564-923B-06F16AAE0918}" type="sibTrans" cxnId="{CB8C139A-73FE-4865-9347-B8E0D28271BB}">
      <dgm:prSet/>
      <dgm:spPr/>
      <dgm:t>
        <a:bodyPr/>
        <a:lstStyle/>
        <a:p>
          <a:endParaRPr lang="en-US"/>
        </a:p>
      </dgm:t>
    </dgm:pt>
    <dgm:pt modelId="{D965D20F-091C-4084-9110-B7698147BDD0}">
      <dgm:prSet/>
      <dgm:spPr/>
      <dgm:t>
        <a:bodyPr/>
        <a:lstStyle/>
        <a:p>
          <a:r>
            <a:rPr lang="en-US" dirty="0"/>
            <a:t>Makes predictions by answering a series of questions about the features of the data. The tree consists of nodes and branches in which new data points follow the flow of the tree based on its best fit.</a:t>
          </a:r>
        </a:p>
      </dgm:t>
    </dgm:pt>
    <dgm:pt modelId="{44AA83B1-56AB-458B-A3D7-496C39EA0574}" type="parTrans" cxnId="{81749602-0B43-4F04-B71B-6C6DFD86A403}">
      <dgm:prSet/>
      <dgm:spPr/>
      <dgm:t>
        <a:bodyPr/>
        <a:lstStyle/>
        <a:p>
          <a:endParaRPr lang="en-US"/>
        </a:p>
      </dgm:t>
    </dgm:pt>
    <dgm:pt modelId="{1CA6EB3E-4CD6-4D4E-8CB6-A29C222FE9E0}" type="sibTrans" cxnId="{81749602-0B43-4F04-B71B-6C6DFD86A403}">
      <dgm:prSet/>
      <dgm:spPr/>
      <dgm:t>
        <a:bodyPr/>
        <a:lstStyle/>
        <a:p>
          <a:endParaRPr lang="en-US"/>
        </a:p>
      </dgm:t>
    </dgm:pt>
    <dgm:pt modelId="{3A786634-1C8A-4192-B8FA-2FB80868F53F}">
      <dgm:prSet/>
      <dgm:spPr/>
      <dgm:t>
        <a:bodyPr/>
        <a:lstStyle/>
        <a:p>
          <a:r>
            <a:rPr lang="en-US"/>
            <a:t>Artificial Neural Network (ANN): </a:t>
          </a:r>
        </a:p>
      </dgm:t>
    </dgm:pt>
    <dgm:pt modelId="{D737FE49-94D5-4304-BEF8-94215ECF954E}" type="parTrans" cxnId="{EE20B704-D3AA-4529-9046-E757405488BE}">
      <dgm:prSet/>
      <dgm:spPr/>
      <dgm:t>
        <a:bodyPr/>
        <a:lstStyle/>
        <a:p>
          <a:endParaRPr lang="en-US"/>
        </a:p>
      </dgm:t>
    </dgm:pt>
    <dgm:pt modelId="{20D13F88-93B5-4895-900B-D505A9DA7707}" type="sibTrans" cxnId="{EE20B704-D3AA-4529-9046-E757405488BE}">
      <dgm:prSet/>
      <dgm:spPr/>
      <dgm:t>
        <a:bodyPr/>
        <a:lstStyle/>
        <a:p>
          <a:endParaRPr lang="en-US"/>
        </a:p>
      </dgm:t>
    </dgm:pt>
    <dgm:pt modelId="{8ED7FDEA-B864-403C-99EC-D352B4972CB3}">
      <dgm:prSet/>
      <dgm:spPr/>
      <dgm:t>
        <a:bodyPr/>
        <a:lstStyle/>
        <a:p>
          <a:r>
            <a:rPr lang="en-US" dirty="0"/>
            <a:t>Mimics the way the human brain processes information.  It consists of layers of interconnected "neurons" that learn patterns from data through training</a:t>
          </a:r>
        </a:p>
      </dgm:t>
    </dgm:pt>
    <dgm:pt modelId="{1819EB29-F4C8-4CE5-BA06-02B1A56B9AE6}" type="parTrans" cxnId="{D5DDF7AC-3726-4E0C-BA91-642C34B11BE8}">
      <dgm:prSet/>
      <dgm:spPr/>
      <dgm:t>
        <a:bodyPr/>
        <a:lstStyle/>
        <a:p>
          <a:endParaRPr lang="en-US"/>
        </a:p>
      </dgm:t>
    </dgm:pt>
    <dgm:pt modelId="{27022EB1-3A37-4774-A853-C3A2BCFCF1D5}" type="sibTrans" cxnId="{D5DDF7AC-3726-4E0C-BA91-642C34B11BE8}">
      <dgm:prSet/>
      <dgm:spPr/>
      <dgm:t>
        <a:bodyPr/>
        <a:lstStyle/>
        <a:p>
          <a:endParaRPr lang="en-US"/>
        </a:p>
      </dgm:t>
    </dgm:pt>
    <dgm:pt modelId="{F4A9FD36-5BDC-47B5-8BD0-08F95077802A}" type="pres">
      <dgm:prSet presAssocID="{EE850B8C-5572-4AB3-9BA7-3B3C4D920FF1}" presName="root" presStyleCnt="0">
        <dgm:presLayoutVars>
          <dgm:dir/>
          <dgm:resizeHandles val="exact"/>
        </dgm:presLayoutVars>
      </dgm:prSet>
      <dgm:spPr/>
    </dgm:pt>
    <dgm:pt modelId="{FE023BC6-A7ED-4B01-ABDE-9D61BB177A9E}" type="pres">
      <dgm:prSet presAssocID="{6F98ABCE-6347-466E-8A98-8500A19F007F}" presName="compNode" presStyleCnt="0"/>
      <dgm:spPr/>
    </dgm:pt>
    <dgm:pt modelId="{AB24583E-814F-450D-B7D4-4F25444C90CF}" type="pres">
      <dgm:prSet presAssocID="{6F98ABCE-6347-466E-8A98-8500A19F007F}" presName="bgRect" presStyleLbl="bgShp" presStyleIdx="0" presStyleCnt="3"/>
      <dgm:spPr/>
    </dgm:pt>
    <dgm:pt modelId="{D29C67A4-EBE8-437E-AC32-045A931FF323}" type="pres">
      <dgm:prSet presAssocID="{6F98ABCE-6347-466E-8A98-8500A19F00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FA49669-C296-4C1B-B48E-D2B75F4E11F9}" type="pres">
      <dgm:prSet presAssocID="{6F98ABCE-6347-466E-8A98-8500A19F007F}" presName="spaceRect" presStyleCnt="0"/>
      <dgm:spPr/>
    </dgm:pt>
    <dgm:pt modelId="{BBFDBA5A-E1D4-4B64-ACC0-350327AC2253}" type="pres">
      <dgm:prSet presAssocID="{6F98ABCE-6347-466E-8A98-8500A19F007F}" presName="parTx" presStyleLbl="revTx" presStyleIdx="0" presStyleCnt="6">
        <dgm:presLayoutVars>
          <dgm:chMax val="0"/>
          <dgm:chPref val="0"/>
        </dgm:presLayoutVars>
      </dgm:prSet>
      <dgm:spPr/>
    </dgm:pt>
    <dgm:pt modelId="{F5202AEF-23C3-4A6E-BFEF-42D14A86AD18}" type="pres">
      <dgm:prSet presAssocID="{6F98ABCE-6347-466E-8A98-8500A19F007F}" presName="desTx" presStyleLbl="revTx" presStyleIdx="1" presStyleCnt="6">
        <dgm:presLayoutVars/>
      </dgm:prSet>
      <dgm:spPr/>
    </dgm:pt>
    <dgm:pt modelId="{6022D1BB-C9D8-41A3-8E6F-1335B0F694C0}" type="pres">
      <dgm:prSet presAssocID="{90EEE42A-5392-4C9D-864B-D55C8E5246ED}" presName="sibTrans" presStyleCnt="0"/>
      <dgm:spPr/>
    </dgm:pt>
    <dgm:pt modelId="{3D41A37B-C4EE-41D7-BEDC-28DD07719A47}" type="pres">
      <dgm:prSet presAssocID="{293A4837-99BD-4F11-8F44-CD6274A6EDD7}" presName="compNode" presStyleCnt="0"/>
      <dgm:spPr/>
    </dgm:pt>
    <dgm:pt modelId="{14C658B5-E531-42AB-8551-40F83157990F}" type="pres">
      <dgm:prSet presAssocID="{293A4837-99BD-4F11-8F44-CD6274A6EDD7}" presName="bgRect" presStyleLbl="bgShp" presStyleIdx="1" presStyleCnt="3"/>
      <dgm:spPr/>
    </dgm:pt>
    <dgm:pt modelId="{A369AC6B-DA87-4459-B3D4-DDF77F503FA3}" type="pres">
      <dgm:prSet presAssocID="{293A4837-99BD-4F11-8F44-CD6274A6ED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E0709818-DD04-427E-B6FA-14BB17289529}" type="pres">
      <dgm:prSet presAssocID="{293A4837-99BD-4F11-8F44-CD6274A6EDD7}" presName="spaceRect" presStyleCnt="0"/>
      <dgm:spPr/>
    </dgm:pt>
    <dgm:pt modelId="{6F5C416C-E79C-4C92-823C-7FA60BBDBE56}" type="pres">
      <dgm:prSet presAssocID="{293A4837-99BD-4F11-8F44-CD6274A6EDD7}" presName="parTx" presStyleLbl="revTx" presStyleIdx="2" presStyleCnt="6">
        <dgm:presLayoutVars>
          <dgm:chMax val="0"/>
          <dgm:chPref val="0"/>
        </dgm:presLayoutVars>
      </dgm:prSet>
      <dgm:spPr/>
    </dgm:pt>
    <dgm:pt modelId="{0BEFC7F4-CC3F-47BD-9321-A787A9A77F99}" type="pres">
      <dgm:prSet presAssocID="{293A4837-99BD-4F11-8F44-CD6274A6EDD7}" presName="desTx" presStyleLbl="revTx" presStyleIdx="3" presStyleCnt="6">
        <dgm:presLayoutVars/>
      </dgm:prSet>
      <dgm:spPr/>
    </dgm:pt>
    <dgm:pt modelId="{C1E12E61-7EA9-4845-82E9-03486C1D5C3F}" type="pres">
      <dgm:prSet presAssocID="{EE8AB202-0988-4564-923B-06F16AAE0918}" presName="sibTrans" presStyleCnt="0"/>
      <dgm:spPr/>
    </dgm:pt>
    <dgm:pt modelId="{B7782EE1-B6A2-4575-B13E-22344CDC1E3C}" type="pres">
      <dgm:prSet presAssocID="{3A786634-1C8A-4192-B8FA-2FB80868F53F}" presName="compNode" presStyleCnt="0"/>
      <dgm:spPr/>
    </dgm:pt>
    <dgm:pt modelId="{3587D2B8-BB46-47E8-A5F6-B784243877E9}" type="pres">
      <dgm:prSet presAssocID="{3A786634-1C8A-4192-B8FA-2FB80868F53F}" presName="bgRect" presStyleLbl="bgShp" presStyleIdx="2" presStyleCnt="3"/>
      <dgm:spPr/>
    </dgm:pt>
    <dgm:pt modelId="{C795D8EB-8990-4358-8B77-EAC44F5B124A}" type="pres">
      <dgm:prSet presAssocID="{3A786634-1C8A-4192-B8FA-2FB80868F5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57B303F6-2FA6-4A1E-88AD-798C07E174CB}" type="pres">
      <dgm:prSet presAssocID="{3A786634-1C8A-4192-B8FA-2FB80868F53F}" presName="spaceRect" presStyleCnt="0"/>
      <dgm:spPr/>
    </dgm:pt>
    <dgm:pt modelId="{76E11DF7-A410-45B2-8B25-E919115542CC}" type="pres">
      <dgm:prSet presAssocID="{3A786634-1C8A-4192-B8FA-2FB80868F53F}" presName="parTx" presStyleLbl="revTx" presStyleIdx="4" presStyleCnt="6">
        <dgm:presLayoutVars>
          <dgm:chMax val="0"/>
          <dgm:chPref val="0"/>
        </dgm:presLayoutVars>
      </dgm:prSet>
      <dgm:spPr/>
    </dgm:pt>
    <dgm:pt modelId="{EC52DB4E-3DF2-46CF-B338-0725727602FC}" type="pres">
      <dgm:prSet presAssocID="{3A786634-1C8A-4192-B8FA-2FB80868F53F}" presName="desTx" presStyleLbl="revTx" presStyleIdx="5" presStyleCnt="6">
        <dgm:presLayoutVars/>
      </dgm:prSet>
      <dgm:spPr/>
    </dgm:pt>
  </dgm:ptLst>
  <dgm:cxnLst>
    <dgm:cxn modelId="{81749602-0B43-4F04-B71B-6C6DFD86A403}" srcId="{293A4837-99BD-4F11-8F44-CD6274A6EDD7}" destId="{D965D20F-091C-4084-9110-B7698147BDD0}" srcOrd="0" destOrd="0" parTransId="{44AA83B1-56AB-458B-A3D7-496C39EA0574}" sibTransId="{1CA6EB3E-4CD6-4D4E-8CB6-A29C222FE9E0}"/>
    <dgm:cxn modelId="{EE20B704-D3AA-4529-9046-E757405488BE}" srcId="{EE850B8C-5572-4AB3-9BA7-3B3C4D920FF1}" destId="{3A786634-1C8A-4192-B8FA-2FB80868F53F}" srcOrd="2" destOrd="0" parTransId="{D737FE49-94D5-4304-BEF8-94215ECF954E}" sibTransId="{20D13F88-93B5-4895-900B-D505A9DA7707}"/>
    <dgm:cxn modelId="{65CDC205-FFC6-42E1-907B-8D60972F3A9C}" type="presOf" srcId="{8ED7FDEA-B864-403C-99EC-D352B4972CB3}" destId="{EC52DB4E-3DF2-46CF-B338-0725727602FC}" srcOrd="0" destOrd="0" presId="urn:microsoft.com/office/officeart/2018/2/layout/IconVerticalSolidList"/>
    <dgm:cxn modelId="{B72D371C-2682-43B0-BCDB-BCBB8B3E8E36}" type="presOf" srcId="{EE850B8C-5572-4AB3-9BA7-3B3C4D920FF1}" destId="{F4A9FD36-5BDC-47B5-8BD0-08F95077802A}" srcOrd="0" destOrd="0" presId="urn:microsoft.com/office/officeart/2018/2/layout/IconVerticalSolidList"/>
    <dgm:cxn modelId="{549E2746-4A35-4432-AE48-3BF3FDE4283B}" srcId="{EE850B8C-5572-4AB3-9BA7-3B3C4D920FF1}" destId="{6F98ABCE-6347-466E-8A98-8500A19F007F}" srcOrd="0" destOrd="0" parTransId="{9B2C5779-47BA-419D-80EC-2D5D9844724F}" sibTransId="{90EEE42A-5392-4C9D-864B-D55C8E5246ED}"/>
    <dgm:cxn modelId="{CB8C139A-73FE-4865-9347-B8E0D28271BB}" srcId="{EE850B8C-5572-4AB3-9BA7-3B3C4D920FF1}" destId="{293A4837-99BD-4F11-8F44-CD6274A6EDD7}" srcOrd="1" destOrd="0" parTransId="{46288006-BAB0-48BA-A774-D713A65C4D46}" sibTransId="{EE8AB202-0988-4564-923B-06F16AAE0918}"/>
    <dgm:cxn modelId="{0B8236AC-CA34-47CC-9A14-4F07430E1D99}" srcId="{6F98ABCE-6347-466E-8A98-8500A19F007F}" destId="{B0294688-A89D-4848-8F91-A7EDE3B66A24}" srcOrd="0" destOrd="0" parTransId="{E8383B7B-8668-45A8-9F01-30E5EF844018}" sibTransId="{10491A18-4316-4E31-9D7F-93FE106AA375}"/>
    <dgm:cxn modelId="{D5DDF7AC-3726-4E0C-BA91-642C34B11BE8}" srcId="{3A786634-1C8A-4192-B8FA-2FB80868F53F}" destId="{8ED7FDEA-B864-403C-99EC-D352B4972CB3}" srcOrd="0" destOrd="0" parTransId="{1819EB29-F4C8-4CE5-BA06-02B1A56B9AE6}" sibTransId="{27022EB1-3A37-4774-A853-C3A2BCFCF1D5}"/>
    <dgm:cxn modelId="{D2E3ADC4-05CA-4268-A774-DBA2D1A04118}" type="presOf" srcId="{293A4837-99BD-4F11-8F44-CD6274A6EDD7}" destId="{6F5C416C-E79C-4C92-823C-7FA60BBDBE56}" srcOrd="0" destOrd="0" presId="urn:microsoft.com/office/officeart/2018/2/layout/IconVerticalSolidList"/>
    <dgm:cxn modelId="{94B464D5-3D99-48FC-8038-B67B35DBB29A}" type="presOf" srcId="{6F98ABCE-6347-466E-8A98-8500A19F007F}" destId="{BBFDBA5A-E1D4-4B64-ACC0-350327AC2253}" srcOrd="0" destOrd="0" presId="urn:microsoft.com/office/officeart/2018/2/layout/IconVerticalSolidList"/>
    <dgm:cxn modelId="{CFF601DD-B645-4BC1-BAC3-3EC56AE76513}" type="presOf" srcId="{B0294688-A89D-4848-8F91-A7EDE3B66A24}" destId="{F5202AEF-23C3-4A6E-BFEF-42D14A86AD18}" srcOrd="0" destOrd="0" presId="urn:microsoft.com/office/officeart/2018/2/layout/IconVerticalSolidList"/>
    <dgm:cxn modelId="{21997DEE-E08F-414F-95E2-72FFC1C85E99}" type="presOf" srcId="{3A786634-1C8A-4192-B8FA-2FB80868F53F}" destId="{76E11DF7-A410-45B2-8B25-E919115542CC}" srcOrd="0" destOrd="0" presId="urn:microsoft.com/office/officeart/2018/2/layout/IconVerticalSolidList"/>
    <dgm:cxn modelId="{44DD17FE-7FE8-4740-90A1-AC7AB31FAC09}" type="presOf" srcId="{D965D20F-091C-4084-9110-B7698147BDD0}" destId="{0BEFC7F4-CC3F-47BD-9321-A787A9A77F99}" srcOrd="0" destOrd="0" presId="urn:microsoft.com/office/officeart/2018/2/layout/IconVerticalSolidList"/>
    <dgm:cxn modelId="{37B5E941-5A6A-4966-81A2-B5E5CE4E645E}" type="presParOf" srcId="{F4A9FD36-5BDC-47B5-8BD0-08F95077802A}" destId="{FE023BC6-A7ED-4B01-ABDE-9D61BB177A9E}" srcOrd="0" destOrd="0" presId="urn:microsoft.com/office/officeart/2018/2/layout/IconVerticalSolidList"/>
    <dgm:cxn modelId="{7428E1AE-DF6D-4F2F-9B4D-26CC65B817E5}" type="presParOf" srcId="{FE023BC6-A7ED-4B01-ABDE-9D61BB177A9E}" destId="{AB24583E-814F-450D-B7D4-4F25444C90CF}" srcOrd="0" destOrd="0" presId="urn:microsoft.com/office/officeart/2018/2/layout/IconVerticalSolidList"/>
    <dgm:cxn modelId="{63737E46-F94D-48C4-A9FC-F4CFC10D0AC5}" type="presParOf" srcId="{FE023BC6-A7ED-4B01-ABDE-9D61BB177A9E}" destId="{D29C67A4-EBE8-437E-AC32-045A931FF323}" srcOrd="1" destOrd="0" presId="urn:microsoft.com/office/officeart/2018/2/layout/IconVerticalSolidList"/>
    <dgm:cxn modelId="{8CA7801E-928B-4B0E-AD2D-96BFC80235EA}" type="presParOf" srcId="{FE023BC6-A7ED-4B01-ABDE-9D61BB177A9E}" destId="{CFA49669-C296-4C1B-B48E-D2B75F4E11F9}" srcOrd="2" destOrd="0" presId="urn:microsoft.com/office/officeart/2018/2/layout/IconVerticalSolidList"/>
    <dgm:cxn modelId="{1ED1C5C7-3C45-4D5A-BF60-D0168EA2B5AD}" type="presParOf" srcId="{FE023BC6-A7ED-4B01-ABDE-9D61BB177A9E}" destId="{BBFDBA5A-E1D4-4B64-ACC0-350327AC2253}" srcOrd="3" destOrd="0" presId="urn:microsoft.com/office/officeart/2018/2/layout/IconVerticalSolidList"/>
    <dgm:cxn modelId="{A08584E0-B85A-4AE5-9DDC-E3C924EE53DC}" type="presParOf" srcId="{FE023BC6-A7ED-4B01-ABDE-9D61BB177A9E}" destId="{F5202AEF-23C3-4A6E-BFEF-42D14A86AD18}" srcOrd="4" destOrd="0" presId="urn:microsoft.com/office/officeart/2018/2/layout/IconVerticalSolidList"/>
    <dgm:cxn modelId="{57AD71BD-C58D-429B-AE68-F3EE514966F5}" type="presParOf" srcId="{F4A9FD36-5BDC-47B5-8BD0-08F95077802A}" destId="{6022D1BB-C9D8-41A3-8E6F-1335B0F694C0}" srcOrd="1" destOrd="0" presId="urn:microsoft.com/office/officeart/2018/2/layout/IconVerticalSolidList"/>
    <dgm:cxn modelId="{3246C3DB-4EAA-41C3-A98C-A8AE67179EE5}" type="presParOf" srcId="{F4A9FD36-5BDC-47B5-8BD0-08F95077802A}" destId="{3D41A37B-C4EE-41D7-BEDC-28DD07719A47}" srcOrd="2" destOrd="0" presId="urn:microsoft.com/office/officeart/2018/2/layout/IconVerticalSolidList"/>
    <dgm:cxn modelId="{8C634181-275A-4578-8B00-97FB215A84F6}" type="presParOf" srcId="{3D41A37B-C4EE-41D7-BEDC-28DD07719A47}" destId="{14C658B5-E531-42AB-8551-40F83157990F}" srcOrd="0" destOrd="0" presId="urn:microsoft.com/office/officeart/2018/2/layout/IconVerticalSolidList"/>
    <dgm:cxn modelId="{19849251-639D-44B5-9F31-9CF8062E9A9A}" type="presParOf" srcId="{3D41A37B-C4EE-41D7-BEDC-28DD07719A47}" destId="{A369AC6B-DA87-4459-B3D4-DDF77F503FA3}" srcOrd="1" destOrd="0" presId="urn:microsoft.com/office/officeart/2018/2/layout/IconVerticalSolidList"/>
    <dgm:cxn modelId="{A3FCB466-148E-4745-B65E-FBD6DB1743EB}" type="presParOf" srcId="{3D41A37B-C4EE-41D7-BEDC-28DD07719A47}" destId="{E0709818-DD04-427E-B6FA-14BB17289529}" srcOrd="2" destOrd="0" presId="urn:microsoft.com/office/officeart/2018/2/layout/IconVerticalSolidList"/>
    <dgm:cxn modelId="{E20CAB7D-8B78-4C9A-8F83-A0E6C93A88CE}" type="presParOf" srcId="{3D41A37B-C4EE-41D7-BEDC-28DD07719A47}" destId="{6F5C416C-E79C-4C92-823C-7FA60BBDBE56}" srcOrd="3" destOrd="0" presId="urn:microsoft.com/office/officeart/2018/2/layout/IconVerticalSolidList"/>
    <dgm:cxn modelId="{9B853096-2FBC-4AC1-B4EB-FA3C5470BA89}" type="presParOf" srcId="{3D41A37B-C4EE-41D7-BEDC-28DD07719A47}" destId="{0BEFC7F4-CC3F-47BD-9321-A787A9A77F99}" srcOrd="4" destOrd="0" presId="urn:microsoft.com/office/officeart/2018/2/layout/IconVerticalSolidList"/>
    <dgm:cxn modelId="{3A2F5F79-6BBF-44FB-9B08-62134D2DA8FB}" type="presParOf" srcId="{F4A9FD36-5BDC-47B5-8BD0-08F95077802A}" destId="{C1E12E61-7EA9-4845-82E9-03486C1D5C3F}" srcOrd="3" destOrd="0" presId="urn:microsoft.com/office/officeart/2018/2/layout/IconVerticalSolidList"/>
    <dgm:cxn modelId="{994BE033-874F-42FA-AA7D-088DFB108FCA}" type="presParOf" srcId="{F4A9FD36-5BDC-47B5-8BD0-08F95077802A}" destId="{B7782EE1-B6A2-4575-B13E-22344CDC1E3C}" srcOrd="4" destOrd="0" presId="urn:microsoft.com/office/officeart/2018/2/layout/IconVerticalSolidList"/>
    <dgm:cxn modelId="{3B39F8BC-A6F3-4F69-AAAE-970E95797FCB}" type="presParOf" srcId="{B7782EE1-B6A2-4575-B13E-22344CDC1E3C}" destId="{3587D2B8-BB46-47E8-A5F6-B784243877E9}" srcOrd="0" destOrd="0" presId="urn:microsoft.com/office/officeart/2018/2/layout/IconVerticalSolidList"/>
    <dgm:cxn modelId="{49A3EA99-CAEA-48D1-A0A7-8B44C2A7A2E4}" type="presParOf" srcId="{B7782EE1-B6A2-4575-B13E-22344CDC1E3C}" destId="{C795D8EB-8990-4358-8B77-EAC44F5B124A}" srcOrd="1" destOrd="0" presId="urn:microsoft.com/office/officeart/2018/2/layout/IconVerticalSolidList"/>
    <dgm:cxn modelId="{A83E40C6-0707-4F73-AF99-4FC3DC8DAFEA}" type="presParOf" srcId="{B7782EE1-B6A2-4575-B13E-22344CDC1E3C}" destId="{57B303F6-2FA6-4A1E-88AD-798C07E174CB}" srcOrd="2" destOrd="0" presId="urn:microsoft.com/office/officeart/2018/2/layout/IconVerticalSolidList"/>
    <dgm:cxn modelId="{255CF7C6-0FA4-480F-A538-097AFD78F554}" type="presParOf" srcId="{B7782EE1-B6A2-4575-B13E-22344CDC1E3C}" destId="{76E11DF7-A410-45B2-8B25-E919115542CC}" srcOrd="3" destOrd="0" presId="urn:microsoft.com/office/officeart/2018/2/layout/IconVerticalSolidList"/>
    <dgm:cxn modelId="{CA279469-FB62-4D04-80A7-E8D82A9ECA88}" type="presParOf" srcId="{B7782EE1-B6A2-4575-B13E-22344CDC1E3C}" destId="{EC52DB4E-3DF2-46CF-B338-0725727602F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845A1A-C073-4469-A295-A25C35113BB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06B763-4558-4A6E-9210-833125AECFDF}">
      <dgm:prSet/>
      <dgm:spPr/>
      <dgm:t>
        <a:bodyPr/>
        <a:lstStyle/>
        <a:p>
          <a:pPr>
            <a:defRPr b="1"/>
          </a:pPr>
          <a:r>
            <a:rPr lang="en-US" dirty="0"/>
            <a:t>The KNN model at 80% accuracy, performed the best in predicting days with pleasant vs. unpleasant weather. </a:t>
          </a:r>
        </a:p>
      </dgm:t>
    </dgm:pt>
    <dgm:pt modelId="{002826CE-6A70-46C0-9422-40CF88B5C21F}" type="parTrans" cxnId="{8C2F138A-A553-4E96-8BE0-455643FF2B0A}">
      <dgm:prSet/>
      <dgm:spPr/>
      <dgm:t>
        <a:bodyPr/>
        <a:lstStyle/>
        <a:p>
          <a:endParaRPr lang="en-US"/>
        </a:p>
      </dgm:t>
    </dgm:pt>
    <dgm:pt modelId="{A5A873B8-6AD1-4B37-A2E1-5911E9E1E096}" type="sibTrans" cxnId="{8C2F138A-A553-4E96-8BE0-455643FF2B0A}">
      <dgm:prSet/>
      <dgm:spPr/>
      <dgm:t>
        <a:bodyPr/>
        <a:lstStyle/>
        <a:p>
          <a:endParaRPr lang="en-US"/>
        </a:p>
      </dgm:t>
    </dgm:pt>
    <dgm:pt modelId="{7511FDDD-AA01-4EB3-848E-0BB55351ADD2}">
      <dgm:prSet/>
      <dgm:spPr/>
      <dgm:t>
        <a:bodyPr/>
        <a:lstStyle/>
        <a:p>
          <a:r>
            <a:rPr lang="en-US" dirty="0"/>
            <a:t>However, an accuracy of 80% is probably not high enough to serve the purpose of </a:t>
          </a:r>
          <a:r>
            <a:rPr lang="en-US" dirty="0" err="1"/>
            <a:t>ClimateWins</a:t>
          </a:r>
          <a:r>
            <a:rPr lang="en-US" dirty="0"/>
            <a:t>’ mission claim to accurately predict unpleasant weather. </a:t>
          </a:r>
        </a:p>
      </dgm:t>
    </dgm:pt>
    <dgm:pt modelId="{D1B86A1E-D367-427F-B8A4-6D2E1B1F756F}" type="parTrans" cxnId="{78022327-32AC-48BD-A478-A32AAD076754}">
      <dgm:prSet/>
      <dgm:spPr/>
      <dgm:t>
        <a:bodyPr/>
        <a:lstStyle/>
        <a:p>
          <a:endParaRPr lang="en-US"/>
        </a:p>
      </dgm:t>
    </dgm:pt>
    <dgm:pt modelId="{C8E81E9A-B089-4B6C-A73C-E70FCE157B93}" type="sibTrans" cxnId="{78022327-32AC-48BD-A478-A32AAD076754}">
      <dgm:prSet/>
      <dgm:spPr/>
      <dgm:t>
        <a:bodyPr/>
        <a:lstStyle/>
        <a:p>
          <a:endParaRPr lang="en-US"/>
        </a:p>
      </dgm:t>
    </dgm:pt>
    <dgm:pt modelId="{17B70ED2-242A-41B5-8CE2-DD26BE3D8FF6}">
      <dgm:prSet/>
      <dgm:spPr/>
      <dgm:t>
        <a:bodyPr/>
        <a:lstStyle/>
        <a:p>
          <a:r>
            <a:rPr lang="en-US" dirty="0"/>
            <a:t>The data set’s other features besides temperature are more unpredictable, affecting the accuracy in way not accounted for by the algorithms. </a:t>
          </a:r>
        </a:p>
      </dgm:t>
    </dgm:pt>
    <dgm:pt modelId="{1E7E854C-0C00-45C3-84A9-353975E8295E}" type="parTrans" cxnId="{EE688D28-25AA-4E64-9C1D-DB460E9053C5}">
      <dgm:prSet/>
      <dgm:spPr/>
      <dgm:t>
        <a:bodyPr/>
        <a:lstStyle/>
        <a:p>
          <a:endParaRPr lang="en-US"/>
        </a:p>
      </dgm:t>
    </dgm:pt>
    <dgm:pt modelId="{821F4D0C-AA0A-431E-AEFB-423F0D5BEC3A}" type="sibTrans" cxnId="{EE688D28-25AA-4E64-9C1D-DB460E9053C5}">
      <dgm:prSet/>
      <dgm:spPr/>
      <dgm:t>
        <a:bodyPr/>
        <a:lstStyle/>
        <a:p>
          <a:endParaRPr lang="en-US"/>
        </a:p>
      </dgm:t>
    </dgm:pt>
    <dgm:pt modelId="{2C29BE95-165F-45B1-B1F1-269FF952DB64}">
      <dgm:prSet/>
      <dgm:spPr/>
      <dgm:t>
        <a:bodyPr/>
        <a:lstStyle/>
        <a:p>
          <a:pPr>
            <a:defRPr b="1"/>
          </a:pPr>
          <a:r>
            <a:rPr lang="en-US" dirty="0"/>
            <a:t>The ANN models were achieving around 50% and the decision tree model was around the same (about 47%). </a:t>
          </a:r>
        </a:p>
      </dgm:t>
    </dgm:pt>
    <dgm:pt modelId="{7CE0E0F5-1522-492F-98B9-B0DC7DFCF3B7}" type="parTrans" cxnId="{DCB30D7E-8E55-48E0-98EA-145DC7E811D2}">
      <dgm:prSet/>
      <dgm:spPr/>
      <dgm:t>
        <a:bodyPr/>
        <a:lstStyle/>
        <a:p>
          <a:endParaRPr lang="en-US"/>
        </a:p>
      </dgm:t>
    </dgm:pt>
    <dgm:pt modelId="{15664057-CBA8-46D3-9BF7-E8300D1D4B4F}" type="sibTrans" cxnId="{DCB30D7E-8E55-48E0-98EA-145DC7E811D2}">
      <dgm:prSet/>
      <dgm:spPr/>
      <dgm:t>
        <a:bodyPr/>
        <a:lstStyle/>
        <a:p>
          <a:endParaRPr lang="en-US"/>
        </a:p>
      </dgm:t>
    </dgm:pt>
    <dgm:pt modelId="{325BD58C-2D1D-44B3-ADAA-8957FBD4BED9}">
      <dgm:prSet/>
      <dgm:spPr/>
      <dgm:t>
        <a:bodyPr/>
        <a:lstStyle/>
        <a:p>
          <a:r>
            <a:rPr lang="en-US"/>
            <a:t>However, more substantial changes of the control parameters would almost certainly train higher accuracy results for the ANN model.</a:t>
          </a:r>
        </a:p>
      </dgm:t>
    </dgm:pt>
    <dgm:pt modelId="{8F512BA8-C6F2-471C-B6E9-7B8E68DD4010}" type="parTrans" cxnId="{8F414127-A69B-4E0F-9C3E-ADBC3E31B9E9}">
      <dgm:prSet/>
      <dgm:spPr/>
      <dgm:t>
        <a:bodyPr/>
        <a:lstStyle/>
        <a:p>
          <a:endParaRPr lang="en-US"/>
        </a:p>
      </dgm:t>
    </dgm:pt>
    <dgm:pt modelId="{594D2E8A-3857-4D16-BD29-95E4BC9F289D}" type="sibTrans" cxnId="{8F414127-A69B-4E0F-9C3E-ADBC3E31B9E9}">
      <dgm:prSet/>
      <dgm:spPr/>
      <dgm:t>
        <a:bodyPr/>
        <a:lstStyle/>
        <a:p>
          <a:endParaRPr lang="en-US"/>
        </a:p>
      </dgm:t>
    </dgm:pt>
    <dgm:pt modelId="{D4C27DA3-8C91-4E10-83D0-DFAB5237E76B}">
      <dgm:prSet/>
      <dgm:spPr/>
      <dgm:t>
        <a:bodyPr/>
        <a:lstStyle/>
        <a:p>
          <a:r>
            <a:rPr lang="en-US"/>
            <a:t>Though it will require more  testing of the control parameters than was done in the comparison thus far, the ANN model can generally be trained up to around 95% -100%</a:t>
          </a:r>
        </a:p>
      </dgm:t>
    </dgm:pt>
    <dgm:pt modelId="{E175ECC2-4962-4D09-AB71-594C73667050}" type="parTrans" cxnId="{A9489ED0-E58F-4E50-A522-8835E6A5FB42}">
      <dgm:prSet/>
      <dgm:spPr/>
      <dgm:t>
        <a:bodyPr/>
        <a:lstStyle/>
        <a:p>
          <a:endParaRPr lang="en-US"/>
        </a:p>
      </dgm:t>
    </dgm:pt>
    <dgm:pt modelId="{6E13A3B5-5A44-4FC6-8CF5-26EFAE9B65F9}" type="sibTrans" cxnId="{A9489ED0-E58F-4E50-A522-8835E6A5FB42}">
      <dgm:prSet/>
      <dgm:spPr/>
      <dgm:t>
        <a:bodyPr/>
        <a:lstStyle/>
        <a:p>
          <a:endParaRPr lang="en-US"/>
        </a:p>
      </dgm:t>
    </dgm:pt>
    <dgm:pt modelId="{D3CC5497-C23C-4C32-8624-2E2060E3E663}">
      <dgm:prSet/>
      <dgm:spPr/>
      <dgm:t>
        <a:bodyPr/>
        <a:lstStyle/>
        <a:p>
          <a:pPr>
            <a:defRPr b="1"/>
          </a:pPr>
          <a:r>
            <a:rPr lang="en-US" dirty="0"/>
            <a:t>The controls of the ANN model should be further tested to train the accuracy to at least  90%. </a:t>
          </a:r>
        </a:p>
      </dgm:t>
    </dgm:pt>
    <dgm:pt modelId="{68F90D95-DFFD-412B-9B3E-0E9AE69EDF2A}" type="parTrans" cxnId="{3454B151-9C84-4046-8305-644BA6D5946B}">
      <dgm:prSet/>
      <dgm:spPr/>
      <dgm:t>
        <a:bodyPr/>
        <a:lstStyle/>
        <a:p>
          <a:endParaRPr lang="en-US"/>
        </a:p>
      </dgm:t>
    </dgm:pt>
    <dgm:pt modelId="{DE909EFF-74F3-452B-B8BF-CE0AED0DA583}" type="sibTrans" cxnId="{3454B151-9C84-4046-8305-644BA6D5946B}">
      <dgm:prSet/>
      <dgm:spPr/>
      <dgm:t>
        <a:bodyPr/>
        <a:lstStyle/>
        <a:p>
          <a:endParaRPr lang="en-US"/>
        </a:p>
      </dgm:t>
    </dgm:pt>
    <dgm:pt modelId="{B6FCD453-A414-4347-BE7E-27637B3DE670}">
      <dgm:prSet/>
      <dgm:spPr/>
      <dgm:t>
        <a:bodyPr/>
        <a:lstStyle/>
        <a:p>
          <a:r>
            <a:rPr lang="en-US"/>
            <a:t>Although the KNN model was highest in predicting pleasant or unpleasant weather thus far, the ANN model is generally better suited to complex datasets  like this with more “noise” included. </a:t>
          </a:r>
        </a:p>
      </dgm:t>
    </dgm:pt>
    <dgm:pt modelId="{47190DCD-8821-47B1-A64F-B12DF50D1746}" type="parTrans" cxnId="{8A33840B-EF27-411A-AB1A-5A58E1EA9A1A}">
      <dgm:prSet/>
      <dgm:spPr/>
      <dgm:t>
        <a:bodyPr/>
        <a:lstStyle/>
        <a:p>
          <a:endParaRPr lang="en-US"/>
        </a:p>
      </dgm:t>
    </dgm:pt>
    <dgm:pt modelId="{EDEE5963-2FF1-4885-9A1E-F0AE0B16C2AF}" type="sibTrans" cxnId="{8A33840B-EF27-411A-AB1A-5A58E1EA9A1A}">
      <dgm:prSet/>
      <dgm:spPr/>
      <dgm:t>
        <a:bodyPr/>
        <a:lstStyle/>
        <a:p>
          <a:endParaRPr lang="en-US"/>
        </a:p>
      </dgm:t>
    </dgm:pt>
    <dgm:pt modelId="{B23F7EA0-CB09-4260-A505-43AAC6E793DD}" type="pres">
      <dgm:prSet presAssocID="{A5845A1A-C073-4469-A295-A25C35113BB3}" presName="root" presStyleCnt="0">
        <dgm:presLayoutVars>
          <dgm:dir/>
          <dgm:resizeHandles val="exact"/>
        </dgm:presLayoutVars>
      </dgm:prSet>
      <dgm:spPr/>
    </dgm:pt>
    <dgm:pt modelId="{96B4D7C4-6423-4FC2-A7BF-701EA76E38B9}" type="pres">
      <dgm:prSet presAssocID="{C106B763-4558-4A6E-9210-833125AECFDF}" presName="compNode" presStyleCnt="0"/>
      <dgm:spPr/>
    </dgm:pt>
    <dgm:pt modelId="{3361366B-3712-4209-BCFF-269D878F8DFF}" type="pres">
      <dgm:prSet presAssocID="{C106B763-4558-4A6E-9210-833125AECF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r"/>
        </a:ext>
      </dgm:extLst>
    </dgm:pt>
    <dgm:pt modelId="{43FCF0F4-6391-4164-84BD-5A609C41345E}" type="pres">
      <dgm:prSet presAssocID="{C106B763-4558-4A6E-9210-833125AECFDF}" presName="iconSpace" presStyleCnt="0"/>
      <dgm:spPr/>
    </dgm:pt>
    <dgm:pt modelId="{A984E46F-D165-411B-892B-2C52D7F35302}" type="pres">
      <dgm:prSet presAssocID="{C106B763-4558-4A6E-9210-833125AECFDF}" presName="parTx" presStyleLbl="revTx" presStyleIdx="0" presStyleCnt="6">
        <dgm:presLayoutVars>
          <dgm:chMax val="0"/>
          <dgm:chPref val="0"/>
        </dgm:presLayoutVars>
      </dgm:prSet>
      <dgm:spPr/>
    </dgm:pt>
    <dgm:pt modelId="{D03704A2-15BD-4DF1-8DDB-F355562E9C63}" type="pres">
      <dgm:prSet presAssocID="{C106B763-4558-4A6E-9210-833125AECFDF}" presName="txSpace" presStyleCnt="0"/>
      <dgm:spPr/>
    </dgm:pt>
    <dgm:pt modelId="{86AE2B50-6CA1-42B9-A970-C8EA010C8E7B}" type="pres">
      <dgm:prSet presAssocID="{C106B763-4558-4A6E-9210-833125AECFDF}" presName="desTx" presStyleLbl="revTx" presStyleIdx="1" presStyleCnt="6">
        <dgm:presLayoutVars/>
      </dgm:prSet>
      <dgm:spPr/>
    </dgm:pt>
    <dgm:pt modelId="{8BB2D8E6-3B0D-44F5-973C-0CDC893009FC}" type="pres">
      <dgm:prSet presAssocID="{A5A873B8-6AD1-4B37-A2E1-5911E9E1E096}" presName="sibTrans" presStyleCnt="0"/>
      <dgm:spPr/>
    </dgm:pt>
    <dgm:pt modelId="{0329545C-88C0-4B79-93FC-74ED3FD06043}" type="pres">
      <dgm:prSet presAssocID="{2C29BE95-165F-45B1-B1F1-269FF952DB64}" presName="compNode" presStyleCnt="0"/>
      <dgm:spPr/>
    </dgm:pt>
    <dgm:pt modelId="{12643010-3657-4B00-9FA3-2DB556289799}" type="pres">
      <dgm:prSet presAssocID="{2C29BE95-165F-45B1-B1F1-269FF952DB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0737198C-6167-40A3-927B-4F99DED220F9}" type="pres">
      <dgm:prSet presAssocID="{2C29BE95-165F-45B1-B1F1-269FF952DB64}" presName="iconSpace" presStyleCnt="0"/>
      <dgm:spPr/>
    </dgm:pt>
    <dgm:pt modelId="{6C1E18F3-7D2F-4C89-9827-59E0B55B7FB2}" type="pres">
      <dgm:prSet presAssocID="{2C29BE95-165F-45B1-B1F1-269FF952DB64}" presName="parTx" presStyleLbl="revTx" presStyleIdx="2" presStyleCnt="6">
        <dgm:presLayoutVars>
          <dgm:chMax val="0"/>
          <dgm:chPref val="0"/>
        </dgm:presLayoutVars>
      </dgm:prSet>
      <dgm:spPr/>
    </dgm:pt>
    <dgm:pt modelId="{A9C1F910-7255-4B0D-8C7B-FB436961F102}" type="pres">
      <dgm:prSet presAssocID="{2C29BE95-165F-45B1-B1F1-269FF952DB64}" presName="txSpace" presStyleCnt="0"/>
      <dgm:spPr/>
    </dgm:pt>
    <dgm:pt modelId="{A66F29D6-CFD4-4C44-83E5-00CA9EAEEF59}" type="pres">
      <dgm:prSet presAssocID="{2C29BE95-165F-45B1-B1F1-269FF952DB64}" presName="desTx" presStyleLbl="revTx" presStyleIdx="3" presStyleCnt="6">
        <dgm:presLayoutVars/>
      </dgm:prSet>
      <dgm:spPr/>
    </dgm:pt>
    <dgm:pt modelId="{43D3B820-761C-4321-9FED-CD57A427FB93}" type="pres">
      <dgm:prSet presAssocID="{15664057-CBA8-46D3-9BF7-E8300D1D4B4F}" presName="sibTrans" presStyleCnt="0"/>
      <dgm:spPr/>
    </dgm:pt>
    <dgm:pt modelId="{46086E75-52FF-4329-BE53-491D4EA9B572}" type="pres">
      <dgm:prSet presAssocID="{D3CC5497-C23C-4C32-8624-2E2060E3E663}" presName="compNode" presStyleCnt="0"/>
      <dgm:spPr/>
    </dgm:pt>
    <dgm:pt modelId="{7465FDDC-AB87-4525-80A5-4296FEDC39C5}" type="pres">
      <dgm:prSet presAssocID="{D3CC5497-C23C-4C32-8624-2E2060E3E6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5FA7F2DF-F355-4FA0-86C5-0B8C75BDED80}" type="pres">
      <dgm:prSet presAssocID="{D3CC5497-C23C-4C32-8624-2E2060E3E663}" presName="iconSpace" presStyleCnt="0"/>
      <dgm:spPr/>
    </dgm:pt>
    <dgm:pt modelId="{CD98A2FD-849F-429D-9731-73FA8F2DA465}" type="pres">
      <dgm:prSet presAssocID="{D3CC5497-C23C-4C32-8624-2E2060E3E663}" presName="parTx" presStyleLbl="revTx" presStyleIdx="4" presStyleCnt="6">
        <dgm:presLayoutVars>
          <dgm:chMax val="0"/>
          <dgm:chPref val="0"/>
        </dgm:presLayoutVars>
      </dgm:prSet>
      <dgm:spPr/>
    </dgm:pt>
    <dgm:pt modelId="{24D16FFD-A11F-4C2D-9B3D-7B36612C3C52}" type="pres">
      <dgm:prSet presAssocID="{D3CC5497-C23C-4C32-8624-2E2060E3E663}" presName="txSpace" presStyleCnt="0"/>
      <dgm:spPr/>
    </dgm:pt>
    <dgm:pt modelId="{1AB277AF-EC2B-45AF-BA00-93F7200E25EA}" type="pres">
      <dgm:prSet presAssocID="{D3CC5497-C23C-4C32-8624-2E2060E3E663}" presName="desTx" presStyleLbl="revTx" presStyleIdx="5" presStyleCnt="6">
        <dgm:presLayoutVars/>
      </dgm:prSet>
      <dgm:spPr/>
    </dgm:pt>
  </dgm:ptLst>
  <dgm:cxnLst>
    <dgm:cxn modelId="{8A33840B-EF27-411A-AB1A-5A58E1EA9A1A}" srcId="{D3CC5497-C23C-4C32-8624-2E2060E3E663}" destId="{B6FCD453-A414-4347-BE7E-27637B3DE670}" srcOrd="0" destOrd="0" parTransId="{47190DCD-8821-47B1-A64F-B12DF50D1746}" sibTransId="{EDEE5963-2FF1-4885-9A1E-F0AE0B16C2AF}"/>
    <dgm:cxn modelId="{F085ED11-A12B-4C2C-8D0B-6E16F23D35CE}" type="presOf" srcId="{7511FDDD-AA01-4EB3-848E-0BB55351ADD2}" destId="{86AE2B50-6CA1-42B9-A970-C8EA010C8E7B}" srcOrd="0" destOrd="0" presId="urn:microsoft.com/office/officeart/2018/2/layout/IconLabelDescriptionList"/>
    <dgm:cxn modelId="{4349EC19-7BDF-4191-9E9B-0AEC5C2069AA}" type="presOf" srcId="{D4C27DA3-8C91-4E10-83D0-DFAB5237E76B}" destId="{A66F29D6-CFD4-4C44-83E5-00CA9EAEEF59}" srcOrd="0" destOrd="1" presId="urn:microsoft.com/office/officeart/2018/2/layout/IconLabelDescriptionList"/>
    <dgm:cxn modelId="{78022327-32AC-48BD-A478-A32AAD076754}" srcId="{C106B763-4558-4A6E-9210-833125AECFDF}" destId="{7511FDDD-AA01-4EB3-848E-0BB55351ADD2}" srcOrd="0" destOrd="0" parTransId="{D1B86A1E-D367-427F-B8A4-6D2E1B1F756F}" sibTransId="{C8E81E9A-B089-4B6C-A73C-E70FCE157B93}"/>
    <dgm:cxn modelId="{8F414127-A69B-4E0F-9C3E-ADBC3E31B9E9}" srcId="{2C29BE95-165F-45B1-B1F1-269FF952DB64}" destId="{325BD58C-2D1D-44B3-ADAA-8957FBD4BED9}" srcOrd="0" destOrd="0" parTransId="{8F512BA8-C6F2-471C-B6E9-7B8E68DD4010}" sibTransId="{594D2E8A-3857-4D16-BD29-95E4BC9F289D}"/>
    <dgm:cxn modelId="{EE688D28-25AA-4E64-9C1D-DB460E9053C5}" srcId="{C106B763-4558-4A6E-9210-833125AECFDF}" destId="{17B70ED2-242A-41B5-8CE2-DD26BE3D8FF6}" srcOrd="1" destOrd="0" parTransId="{1E7E854C-0C00-45C3-84A9-353975E8295E}" sibTransId="{821F4D0C-AA0A-431E-AEFB-423F0D5BEC3A}"/>
    <dgm:cxn modelId="{B4997B65-0F56-49D0-A2F0-C1780C5F8C1F}" type="presOf" srcId="{17B70ED2-242A-41B5-8CE2-DD26BE3D8FF6}" destId="{86AE2B50-6CA1-42B9-A970-C8EA010C8E7B}" srcOrd="0" destOrd="1" presId="urn:microsoft.com/office/officeart/2018/2/layout/IconLabelDescriptionList"/>
    <dgm:cxn modelId="{700F966E-6AA5-4948-9B12-25AC0CACDB7A}" type="presOf" srcId="{2C29BE95-165F-45B1-B1F1-269FF952DB64}" destId="{6C1E18F3-7D2F-4C89-9827-59E0B55B7FB2}" srcOrd="0" destOrd="0" presId="urn:microsoft.com/office/officeart/2018/2/layout/IconLabelDescriptionList"/>
    <dgm:cxn modelId="{7446806F-BD15-40DA-B0B5-09D547C33C24}" type="presOf" srcId="{C106B763-4558-4A6E-9210-833125AECFDF}" destId="{A984E46F-D165-411B-892B-2C52D7F35302}" srcOrd="0" destOrd="0" presId="urn:microsoft.com/office/officeart/2018/2/layout/IconLabelDescriptionList"/>
    <dgm:cxn modelId="{3454B151-9C84-4046-8305-644BA6D5946B}" srcId="{A5845A1A-C073-4469-A295-A25C35113BB3}" destId="{D3CC5497-C23C-4C32-8624-2E2060E3E663}" srcOrd="2" destOrd="0" parTransId="{68F90D95-DFFD-412B-9B3E-0E9AE69EDF2A}" sibTransId="{DE909EFF-74F3-452B-B8BF-CE0AED0DA583}"/>
    <dgm:cxn modelId="{DCB30D7E-8E55-48E0-98EA-145DC7E811D2}" srcId="{A5845A1A-C073-4469-A295-A25C35113BB3}" destId="{2C29BE95-165F-45B1-B1F1-269FF952DB64}" srcOrd="1" destOrd="0" parTransId="{7CE0E0F5-1522-492F-98B9-B0DC7DFCF3B7}" sibTransId="{15664057-CBA8-46D3-9BF7-E8300D1D4B4F}"/>
    <dgm:cxn modelId="{3DD1C884-4B2A-4C2B-B42E-DE424BC65A62}" type="presOf" srcId="{325BD58C-2D1D-44B3-ADAA-8957FBD4BED9}" destId="{A66F29D6-CFD4-4C44-83E5-00CA9EAEEF59}" srcOrd="0" destOrd="0" presId="urn:microsoft.com/office/officeart/2018/2/layout/IconLabelDescriptionList"/>
    <dgm:cxn modelId="{8C2F138A-A553-4E96-8BE0-455643FF2B0A}" srcId="{A5845A1A-C073-4469-A295-A25C35113BB3}" destId="{C106B763-4558-4A6E-9210-833125AECFDF}" srcOrd="0" destOrd="0" parTransId="{002826CE-6A70-46C0-9422-40CF88B5C21F}" sibTransId="{A5A873B8-6AD1-4B37-A2E1-5911E9E1E096}"/>
    <dgm:cxn modelId="{71E99FA3-5937-48DD-9785-1CF48EB15ABE}" type="presOf" srcId="{D3CC5497-C23C-4C32-8624-2E2060E3E663}" destId="{CD98A2FD-849F-429D-9731-73FA8F2DA465}" srcOrd="0" destOrd="0" presId="urn:microsoft.com/office/officeart/2018/2/layout/IconLabelDescriptionList"/>
    <dgm:cxn modelId="{090702AF-C5A6-40E1-BF59-110F8DC50021}" type="presOf" srcId="{B6FCD453-A414-4347-BE7E-27637B3DE670}" destId="{1AB277AF-EC2B-45AF-BA00-93F7200E25EA}" srcOrd="0" destOrd="0" presId="urn:microsoft.com/office/officeart/2018/2/layout/IconLabelDescriptionList"/>
    <dgm:cxn modelId="{4EAC2BCD-4A48-4713-8DCB-D55CE4A5D725}" type="presOf" srcId="{A5845A1A-C073-4469-A295-A25C35113BB3}" destId="{B23F7EA0-CB09-4260-A505-43AAC6E793DD}" srcOrd="0" destOrd="0" presId="urn:microsoft.com/office/officeart/2018/2/layout/IconLabelDescriptionList"/>
    <dgm:cxn modelId="{A9489ED0-E58F-4E50-A522-8835E6A5FB42}" srcId="{325BD58C-2D1D-44B3-ADAA-8957FBD4BED9}" destId="{D4C27DA3-8C91-4E10-83D0-DFAB5237E76B}" srcOrd="0" destOrd="0" parTransId="{E175ECC2-4962-4D09-AB71-594C73667050}" sibTransId="{6E13A3B5-5A44-4FC6-8CF5-26EFAE9B65F9}"/>
    <dgm:cxn modelId="{15AC9281-E242-4A30-B10F-54484227F788}" type="presParOf" srcId="{B23F7EA0-CB09-4260-A505-43AAC6E793DD}" destId="{96B4D7C4-6423-4FC2-A7BF-701EA76E38B9}" srcOrd="0" destOrd="0" presId="urn:microsoft.com/office/officeart/2018/2/layout/IconLabelDescriptionList"/>
    <dgm:cxn modelId="{414AD52B-4C88-4D05-B42E-D360BEB12C6B}" type="presParOf" srcId="{96B4D7C4-6423-4FC2-A7BF-701EA76E38B9}" destId="{3361366B-3712-4209-BCFF-269D878F8DFF}" srcOrd="0" destOrd="0" presId="urn:microsoft.com/office/officeart/2018/2/layout/IconLabelDescriptionList"/>
    <dgm:cxn modelId="{BE93ACA2-B056-40AF-BB6E-41567D84103A}" type="presParOf" srcId="{96B4D7C4-6423-4FC2-A7BF-701EA76E38B9}" destId="{43FCF0F4-6391-4164-84BD-5A609C41345E}" srcOrd="1" destOrd="0" presId="urn:microsoft.com/office/officeart/2018/2/layout/IconLabelDescriptionList"/>
    <dgm:cxn modelId="{2EA7A7A8-24D8-4E7F-8EBD-C3669D6211BB}" type="presParOf" srcId="{96B4D7C4-6423-4FC2-A7BF-701EA76E38B9}" destId="{A984E46F-D165-411B-892B-2C52D7F35302}" srcOrd="2" destOrd="0" presId="urn:microsoft.com/office/officeart/2018/2/layout/IconLabelDescriptionList"/>
    <dgm:cxn modelId="{A72886CE-7137-43E3-9041-6FCC967C70BD}" type="presParOf" srcId="{96B4D7C4-6423-4FC2-A7BF-701EA76E38B9}" destId="{D03704A2-15BD-4DF1-8DDB-F355562E9C63}" srcOrd="3" destOrd="0" presId="urn:microsoft.com/office/officeart/2018/2/layout/IconLabelDescriptionList"/>
    <dgm:cxn modelId="{C12BAB77-C505-49C3-A855-77C032CB34BF}" type="presParOf" srcId="{96B4D7C4-6423-4FC2-A7BF-701EA76E38B9}" destId="{86AE2B50-6CA1-42B9-A970-C8EA010C8E7B}" srcOrd="4" destOrd="0" presId="urn:microsoft.com/office/officeart/2018/2/layout/IconLabelDescriptionList"/>
    <dgm:cxn modelId="{1B4B7393-36B9-40F1-82B2-9917DD9C789F}" type="presParOf" srcId="{B23F7EA0-CB09-4260-A505-43AAC6E793DD}" destId="{8BB2D8E6-3B0D-44F5-973C-0CDC893009FC}" srcOrd="1" destOrd="0" presId="urn:microsoft.com/office/officeart/2018/2/layout/IconLabelDescriptionList"/>
    <dgm:cxn modelId="{7B30475E-AF9A-4A07-B5CA-1453C5C9AFA5}" type="presParOf" srcId="{B23F7EA0-CB09-4260-A505-43AAC6E793DD}" destId="{0329545C-88C0-4B79-93FC-74ED3FD06043}" srcOrd="2" destOrd="0" presId="urn:microsoft.com/office/officeart/2018/2/layout/IconLabelDescriptionList"/>
    <dgm:cxn modelId="{906DD331-7693-4051-82B8-D5823BF0B6F7}" type="presParOf" srcId="{0329545C-88C0-4B79-93FC-74ED3FD06043}" destId="{12643010-3657-4B00-9FA3-2DB556289799}" srcOrd="0" destOrd="0" presId="urn:microsoft.com/office/officeart/2018/2/layout/IconLabelDescriptionList"/>
    <dgm:cxn modelId="{F5A8B887-6530-4739-84CF-2CDF5CFBEE04}" type="presParOf" srcId="{0329545C-88C0-4B79-93FC-74ED3FD06043}" destId="{0737198C-6167-40A3-927B-4F99DED220F9}" srcOrd="1" destOrd="0" presId="urn:microsoft.com/office/officeart/2018/2/layout/IconLabelDescriptionList"/>
    <dgm:cxn modelId="{69901CF5-69B2-45B4-843E-4B97E455E967}" type="presParOf" srcId="{0329545C-88C0-4B79-93FC-74ED3FD06043}" destId="{6C1E18F3-7D2F-4C89-9827-59E0B55B7FB2}" srcOrd="2" destOrd="0" presId="urn:microsoft.com/office/officeart/2018/2/layout/IconLabelDescriptionList"/>
    <dgm:cxn modelId="{D55F983A-175B-470E-A8E7-D50AE65EC770}" type="presParOf" srcId="{0329545C-88C0-4B79-93FC-74ED3FD06043}" destId="{A9C1F910-7255-4B0D-8C7B-FB436961F102}" srcOrd="3" destOrd="0" presId="urn:microsoft.com/office/officeart/2018/2/layout/IconLabelDescriptionList"/>
    <dgm:cxn modelId="{FC25CE52-C242-4B10-9CDD-D1D3FF214C53}" type="presParOf" srcId="{0329545C-88C0-4B79-93FC-74ED3FD06043}" destId="{A66F29D6-CFD4-4C44-83E5-00CA9EAEEF59}" srcOrd="4" destOrd="0" presId="urn:microsoft.com/office/officeart/2018/2/layout/IconLabelDescriptionList"/>
    <dgm:cxn modelId="{F2FB4061-FBEF-4389-8BA6-53F7BDB97BD6}" type="presParOf" srcId="{B23F7EA0-CB09-4260-A505-43AAC6E793DD}" destId="{43D3B820-761C-4321-9FED-CD57A427FB93}" srcOrd="3" destOrd="0" presId="urn:microsoft.com/office/officeart/2018/2/layout/IconLabelDescriptionList"/>
    <dgm:cxn modelId="{2613A3AB-0E11-4084-B21E-3705A0389C6B}" type="presParOf" srcId="{B23F7EA0-CB09-4260-A505-43AAC6E793DD}" destId="{46086E75-52FF-4329-BE53-491D4EA9B572}" srcOrd="4" destOrd="0" presId="urn:microsoft.com/office/officeart/2018/2/layout/IconLabelDescriptionList"/>
    <dgm:cxn modelId="{4C188D11-7A87-4E32-B59B-7BA902853EA5}" type="presParOf" srcId="{46086E75-52FF-4329-BE53-491D4EA9B572}" destId="{7465FDDC-AB87-4525-80A5-4296FEDC39C5}" srcOrd="0" destOrd="0" presId="urn:microsoft.com/office/officeart/2018/2/layout/IconLabelDescriptionList"/>
    <dgm:cxn modelId="{2387200F-E24D-4C72-92F0-48B4A1CEA9DF}" type="presParOf" srcId="{46086E75-52FF-4329-BE53-491D4EA9B572}" destId="{5FA7F2DF-F355-4FA0-86C5-0B8C75BDED80}" srcOrd="1" destOrd="0" presId="urn:microsoft.com/office/officeart/2018/2/layout/IconLabelDescriptionList"/>
    <dgm:cxn modelId="{FC21D343-1DCE-4783-9B67-82AC45E246FE}" type="presParOf" srcId="{46086E75-52FF-4329-BE53-491D4EA9B572}" destId="{CD98A2FD-849F-429D-9731-73FA8F2DA465}" srcOrd="2" destOrd="0" presId="urn:microsoft.com/office/officeart/2018/2/layout/IconLabelDescriptionList"/>
    <dgm:cxn modelId="{1936F134-4114-4EC1-AFFB-516C1F0C9276}" type="presParOf" srcId="{46086E75-52FF-4329-BE53-491D4EA9B572}" destId="{24D16FFD-A11F-4C2D-9B3D-7B36612C3C52}" srcOrd="3" destOrd="0" presId="urn:microsoft.com/office/officeart/2018/2/layout/IconLabelDescriptionList"/>
    <dgm:cxn modelId="{C3C79FC7-DB02-4EEC-B7F0-0455710CDA84}" type="presParOf" srcId="{46086E75-52FF-4329-BE53-491D4EA9B572}" destId="{1AB277AF-EC2B-45AF-BA00-93F7200E25E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4522C8-2AA1-4FA5-949E-A48A383F5D3D}"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86403BEE-196F-49D7-8349-6A891FDA30C5}">
      <dgm:prSet/>
      <dgm:spPr/>
      <dgm:t>
        <a:bodyPr/>
        <a:lstStyle/>
        <a:p>
          <a:pPr>
            <a:defRPr cap="all"/>
          </a:pPr>
          <a:r>
            <a:rPr lang="en-US" dirty="0"/>
            <a:t>Machine learning algorithms can indeed be utilized to predict weather to at the very least 80% (with probable potential to achieve a higher accuracy in the 90</a:t>
          </a:r>
          <a:r>
            <a:rPr lang="en-US" baseline="30000" dirty="0"/>
            <a:t>th</a:t>
          </a:r>
          <a:r>
            <a:rPr lang="en-US" dirty="0"/>
            <a:t> percentile.</a:t>
          </a:r>
        </a:p>
      </dgm:t>
    </dgm:pt>
    <dgm:pt modelId="{0608EDFE-7BC0-4023-9A5E-F5A6D0CE1BBF}" type="parTrans" cxnId="{FA8747CA-4F0B-4B6C-A373-9A451A45DBF8}">
      <dgm:prSet/>
      <dgm:spPr/>
      <dgm:t>
        <a:bodyPr/>
        <a:lstStyle/>
        <a:p>
          <a:endParaRPr lang="en-US"/>
        </a:p>
      </dgm:t>
    </dgm:pt>
    <dgm:pt modelId="{E60D98C2-BF5E-4749-9EE0-96295B29E5AE}" type="sibTrans" cxnId="{FA8747CA-4F0B-4B6C-A373-9A451A45DBF8}">
      <dgm:prSet phldrT="01"/>
      <dgm:spPr/>
      <dgm:t>
        <a:bodyPr/>
        <a:lstStyle/>
        <a:p>
          <a:r>
            <a:rPr lang="en-US"/>
            <a:t>01</a:t>
          </a:r>
        </a:p>
      </dgm:t>
    </dgm:pt>
    <dgm:pt modelId="{DEFFCF75-60AD-4E47-8CBE-C44A72EB14A4}">
      <dgm:prSet/>
      <dgm:spPr/>
      <dgm:t>
        <a:bodyPr/>
        <a:lstStyle/>
        <a:p>
          <a:pPr>
            <a:defRPr cap="all"/>
          </a:pPr>
          <a:r>
            <a:rPr lang="en-US"/>
            <a:t>Accuracy does in fact vary based on geographic location and weather variables besides temperature like wind velocity or humidity. </a:t>
          </a:r>
        </a:p>
      </dgm:t>
    </dgm:pt>
    <dgm:pt modelId="{E282FC9E-B247-458A-B81D-DE9C4EE1DD3B}" type="parTrans" cxnId="{73739068-A1C5-4A0C-AE7E-61FC9D9E9DD3}">
      <dgm:prSet/>
      <dgm:spPr/>
      <dgm:t>
        <a:bodyPr/>
        <a:lstStyle/>
        <a:p>
          <a:endParaRPr lang="en-US"/>
        </a:p>
      </dgm:t>
    </dgm:pt>
    <dgm:pt modelId="{D2F2B55C-7E16-493C-BA9F-610F2A4B30F6}" type="sibTrans" cxnId="{73739068-A1C5-4A0C-AE7E-61FC9D9E9DD3}">
      <dgm:prSet phldrT="02"/>
      <dgm:spPr/>
      <dgm:t>
        <a:bodyPr/>
        <a:lstStyle/>
        <a:p>
          <a:r>
            <a:rPr lang="en-US"/>
            <a:t>02</a:t>
          </a:r>
        </a:p>
      </dgm:t>
    </dgm:pt>
    <dgm:pt modelId="{E2CDC21E-8134-4227-80FB-29282CDC8314}">
      <dgm:prSet/>
      <dgm:spPr/>
      <dgm:t>
        <a:bodyPr/>
        <a:lstStyle/>
        <a:p>
          <a:pPr>
            <a:defRPr cap="all"/>
          </a:pPr>
          <a:r>
            <a:rPr lang="en-US"/>
            <a:t>Machine learning can demonstrate climate change by identifying summative changing weather conditions over time.</a:t>
          </a:r>
        </a:p>
      </dgm:t>
    </dgm:pt>
    <dgm:pt modelId="{81908DEB-73BB-40F0-A7DE-6A199F8299B5}" type="parTrans" cxnId="{33CE30E0-0027-4338-B2F8-34C2F394CA47}">
      <dgm:prSet/>
      <dgm:spPr/>
      <dgm:t>
        <a:bodyPr/>
        <a:lstStyle/>
        <a:p>
          <a:endParaRPr lang="en-US"/>
        </a:p>
      </dgm:t>
    </dgm:pt>
    <dgm:pt modelId="{69C22C09-D3C1-4C52-8828-BA54989C2D4C}" type="sibTrans" cxnId="{33CE30E0-0027-4338-B2F8-34C2F394CA47}">
      <dgm:prSet phldrT="03"/>
      <dgm:spPr/>
      <dgm:t>
        <a:bodyPr/>
        <a:lstStyle/>
        <a:p>
          <a:r>
            <a:rPr lang="en-US"/>
            <a:t>03</a:t>
          </a:r>
        </a:p>
      </dgm:t>
    </dgm:pt>
    <dgm:pt modelId="{2E37F4AC-0624-4342-AD4E-D7867BEE11BE}" type="pres">
      <dgm:prSet presAssocID="{0E4522C8-2AA1-4FA5-949E-A48A383F5D3D}" presName="Name0" presStyleCnt="0">
        <dgm:presLayoutVars>
          <dgm:animLvl val="lvl"/>
          <dgm:resizeHandles val="exact"/>
        </dgm:presLayoutVars>
      </dgm:prSet>
      <dgm:spPr/>
    </dgm:pt>
    <dgm:pt modelId="{C61CDBA8-723B-4E90-98B5-A1CB09FFB4EF}" type="pres">
      <dgm:prSet presAssocID="{86403BEE-196F-49D7-8349-6A891FDA30C5}" presName="compositeNode" presStyleCnt="0">
        <dgm:presLayoutVars>
          <dgm:bulletEnabled val="1"/>
        </dgm:presLayoutVars>
      </dgm:prSet>
      <dgm:spPr/>
    </dgm:pt>
    <dgm:pt modelId="{FF4FBC71-A622-46A6-BFE1-CC96152B7BD6}" type="pres">
      <dgm:prSet presAssocID="{86403BEE-196F-49D7-8349-6A891FDA30C5}" presName="bgRect" presStyleLbl="alignNode1" presStyleIdx="0" presStyleCnt="3"/>
      <dgm:spPr/>
    </dgm:pt>
    <dgm:pt modelId="{4C6561BA-19E7-4A5C-B22F-E9F7EF6F3589}" type="pres">
      <dgm:prSet presAssocID="{E60D98C2-BF5E-4749-9EE0-96295B29E5AE}" presName="sibTransNodeRect" presStyleLbl="alignNode1" presStyleIdx="0" presStyleCnt="3">
        <dgm:presLayoutVars>
          <dgm:chMax val="0"/>
          <dgm:bulletEnabled val="1"/>
        </dgm:presLayoutVars>
      </dgm:prSet>
      <dgm:spPr/>
    </dgm:pt>
    <dgm:pt modelId="{57F7DAD2-54FB-4915-A400-AF04C8A43B30}" type="pres">
      <dgm:prSet presAssocID="{86403BEE-196F-49D7-8349-6A891FDA30C5}" presName="nodeRect" presStyleLbl="alignNode1" presStyleIdx="0" presStyleCnt="3">
        <dgm:presLayoutVars>
          <dgm:bulletEnabled val="1"/>
        </dgm:presLayoutVars>
      </dgm:prSet>
      <dgm:spPr/>
    </dgm:pt>
    <dgm:pt modelId="{C9246FDA-74DA-418C-854D-65C028CD00A2}" type="pres">
      <dgm:prSet presAssocID="{E60D98C2-BF5E-4749-9EE0-96295B29E5AE}" presName="sibTrans" presStyleCnt="0"/>
      <dgm:spPr/>
    </dgm:pt>
    <dgm:pt modelId="{39EA9B03-3AC1-44BB-9679-99342C79E982}" type="pres">
      <dgm:prSet presAssocID="{DEFFCF75-60AD-4E47-8CBE-C44A72EB14A4}" presName="compositeNode" presStyleCnt="0">
        <dgm:presLayoutVars>
          <dgm:bulletEnabled val="1"/>
        </dgm:presLayoutVars>
      </dgm:prSet>
      <dgm:spPr/>
    </dgm:pt>
    <dgm:pt modelId="{B1B93330-B76E-4671-A344-35DA08F7932F}" type="pres">
      <dgm:prSet presAssocID="{DEFFCF75-60AD-4E47-8CBE-C44A72EB14A4}" presName="bgRect" presStyleLbl="alignNode1" presStyleIdx="1" presStyleCnt="3"/>
      <dgm:spPr/>
    </dgm:pt>
    <dgm:pt modelId="{1F9F60C7-E1C8-4EBB-A0D2-8BC408349B87}" type="pres">
      <dgm:prSet presAssocID="{D2F2B55C-7E16-493C-BA9F-610F2A4B30F6}" presName="sibTransNodeRect" presStyleLbl="alignNode1" presStyleIdx="1" presStyleCnt="3">
        <dgm:presLayoutVars>
          <dgm:chMax val="0"/>
          <dgm:bulletEnabled val="1"/>
        </dgm:presLayoutVars>
      </dgm:prSet>
      <dgm:spPr/>
    </dgm:pt>
    <dgm:pt modelId="{335B6A8A-2834-4B22-AAFD-8CAB4C2936D8}" type="pres">
      <dgm:prSet presAssocID="{DEFFCF75-60AD-4E47-8CBE-C44A72EB14A4}" presName="nodeRect" presStyleLbl="alignNode1" presStyleIdx="1" presStyleCnt="3">
        <dgm:presLayoutVars>
          <dgm:bulletEnabled val="1"/>
        </dgm:presLayoutVars>
      </dgm:prSet>
      <dgm:spPr/>
    </dgm:pt>
    <dgm:pt modelId="{1C48CB41-7211-4AC1-A1DF-2387F6A95B7A}" type="pres">
      <dgm:prSet presAssocID="{D2F2B55C-7E16-493C-BA9F-610F2A4B30F6}" presName="sibTrans" presStyleCnt="0"/>
      <dgm:spPr/>
    </dgm:pt>
    <dgm:pt modelId="{40BEC7FD-6AD6-485A-A700-0F17139350C5}" type="pres">
      <dgm:prSet presAssocID="{E2CDC21E-8134-4227-80FB-29282CDC8314}" presName="compositeNode" presStyleCnt="0">
        <dgm:presLayoutVars>
          <dgm:bulletEnabled val="1"/>
        </dgm:presLayoutVars>
      </dgm:prSet>
      <dgm:spPr/>
    </dgm:pt>
    <dgm:pt modelId="{DC56EC2E-EEB7-448A-AFAC-5CABCDDC037D}" type="pres">
      <dgm:prSet presAssocID="{E2CDC21E-8134-4227-80FB-29282CDC8314}" presName="bgRect" presStyleLbl="alignNode1" presStyleIdx="2" presStyleCnt="3"/>
      <dgm:spPr/>
    </dgm:pt>
    <dgm:pt modelId="{2C1CBA79-8E92-4266-9978-29925CC19366}" type="pres">
      <dgm:prSet presAssocID="{69C22C09-D3C1-4C52-8828-BA54989C2D4C}" presName="sibTransNodeRect" presStyleLbl="alignNode1" presStyleIdx="2" presStyleCnt="3">
        <dgm:presLayoutVars>
          <dgm:chMax val="0"/>
          <dgm:bulletEnabled val="1"/>
        </dgm:presLayoutVars>
      </dgm:prSet>
      <dgm:spPr/>
    </dgm:pt>
    <dgm:pt modelId="{0095257B-26F1-4F28-B581-342147059F17}" type="pres">
      <dgm:prSet presAssocID="{E2CDC21E-8134-4227-80FB-29282CDC8314}" presName="nodeRect" presStyleLbl="alignNode1" presStyleIdx="2" presStyleCnt="3">
        <dgm:presLayoutVars>
          <dgm:bulletEnabled val="1"/>
        </dgm:presLayoutVars>
      </dgm:prSet>
      <dgm:spPr/>
    </dgm:pt>
  </dgm:ptLst>
  <dgm:cxnLst>
    <dgm:cxn modelId="{C89A9330-1533-4CED-AA83-8B4568ED7ECB}" type="presOf" srcId="{D2F2B55C-7E16-493C-BA9F-610F2A4B30F6}" destId="{1F9F60C7-E1C8-4EBB-A0D2-8BC408349B87}" srcOrd="0" destOrd="0" presId="urn:microsoft.com/office/officeart/2016/7/layout/LinearBlockProcessNumbered"/>
    <dgm:cxn modelId="{2CE6963F-25FA-4946-928E-2D3603003F86}" type="presOf" srcId="{E2CDC21E-8134-4227-80FB-29282CDC8314}" destId="{DC56EC2E-EEB7-448A-AFAC-5CABCDDC037D}" srcOrd="0" destOrd="0" presId="urn:microsoft.com/office/officeart/2016/7/layout/LinearBlockProcessNumbered"/>
    <dgm:cxn modelId="{73739068-A1C5-4A0C-AE7E-61FC9D9E9DD3}" srcId="{0E4522C8-2AA1-4FA5-949E-A48A383F5D3D}" destId="{DEFFCF75-60AD-4E47-8CBE-C44A72EB14A4}" srcOrd="1" destOrd="0" parTransId="{E282FC9E-B247-458A-B81D-DE9C4EE1DD3B}" sibTransId="{D2F2B55C-7E16-493C-BA9F-610F2A4B30F6}"/>
    <dgm:cxn modelId="{BA511D75-97E1-4E14-AE72-9527CD4E5E72}" type="presOf" srcId="{86403BEE-196F-49D7-8349-6A891FDA30C5}" destId="{FF4FBC71-A622-46A6-BFE1-CC96152B7BD6}" srcOrd="0" destOrd="0" presId="urn:microsoft.com/office/officeart/2016/7/layout/LinearBlockProcessNumbered"/>
    <dgm:cxn modelId="{0D79F076-2F81-4E93-BAB8-FA7B779D69C6}" type="presOf" srcId="{DEFFCF75-60AD-4E47-8CBE-C44A72EB14A4}" destId="{B1B93330-B76E-4671-A344-35DA08F7932F}" srcOrd="0" destOrd="0" presId="urn:microsoft.com/office/officeart/2016/7/layout/LinearBlockProcessNumbered"/>
    <dgm:cxn modelId="{1B0E30A3-DE97-4038-8B0A-C81BA0040BEF}" type="presOf" srcId="{0E4522C8-2AA1-4FA5-949E-A48A383F5D3D}" destId="{2E37F4AC-0624-4342-AD4E-D7867BEE11BE}" srcOrd="0" destOrd="0" presId="urn:microsoft.com/office/officeart/2016/7/layout/LinearBlockProcessNumbered"/>
    <dgm:cxn modelId="{6D215EAA-A1D0-4814-9401-85D299AA1CEC}" type="presOf" srcId="{E60D98C2-BF5E-4749-9EE0-96295B29E5AE}" destId="{4C6561BA-19E7-4A5C-B22F-E9F7EF6F3589}" srcOrd="0" destOrd="0" presId="urn:microsoft.com/office/officeart/2016/7/layout/LinearBlockProcessNumbered"/>
    <dgm:cxn modelId="{81AF7BC3-C483-4BE5-9AE9-C733F0616130}" type="presOf" srcId="{E2CDC21E-8134-4227-80FB-29282CDC8314}" destId="{0095257B-26F1-4F28-B581-342147059F17}" srcOrd="1" destOrd="0" presId="urn:microsoft.com/office/officeart/2016/7/layout/LinearBlockProcessNumbered"/>
    <dgm:cxn modelId="{FA8747CA-4F0B-4B6C-A373-9A451A45DBF8}" srcId="{0E4522C8-2AA1-4FA5-949E-A48A383F5D3D}" destId="{86403BEE-196F-49D7-8349-6A891FDA30C5}" srcOrd="0" destOrd="0" parTransId="{0608EDFE-7BC0-4023-9A5E-F5A6D0CE1BBF}" sibTransId="{E60D98C2-BF5E-4749-9EE0-96295B29E5AE}"/>
    <dgm:cxn modelId="{85BBDCCF-4B93-4BD3-B478-4C9F761C8167}" type="presOf" srcId="{DEFFCF75-60AD-4E47-8CBE-C44A72EB14A4}" destId="{335B6A8A-2834-4B22-AAFD-8CAB4C2936D8}" srcOrd="1" destOrd="0" presId="urn:microsoft.com/office/officeart/2016/7/layout/LinearBlockProcessNumbered"/>
    <dgm:cxn modelId="{33CE30E0-0027-4338-B2F8-34C2F394CA47}" srcId="{0E4522C8-2AA1-4FA5-949E-A48A383F5D3D}" destId="{E2CDC21E-8134-4227-80FB-29282CDC8314}" srcOrd="2" destOrd="0" parTransId="{81908DEB-73BB-40F0-A7DE-6A199F8299B5}" sibTransId="{69C22C09-D3C1-4C52-8828-BA54989C2D4C}"/>
    <dgm:cxn modelId="{76089BF2-1F68-4595-92E2-6FDB643E2ADD}" type="presOf" srcId="{86403BEE-196F-49D7-8349-6A891FDA30C5}" destId="{57F7DAD2-54FB-4915-A400-AF04C8A43B30}" srcOrd="1" destOrd="0" presId="urn:microsoft.com/office/officeart/2016/7/layout/LinearBlockProcessNumbered"/>
    <dgm:cxn modelId="{A1F098F9-7B91-466E-A579-4B9F63479241}" type="presOf" srcId="{69C22C09-D3C1-4C52-8828-BA54989C2D4C}" destId="{2C1CBA79-8E92-4266-9978-29925CC19366}" srcOrd="0" destOrd="0" presId="urn:microsoft.com/office/officeart/2016/7/layout/LinearBlockProcessNumbered"/>
    <dgm:cxn modelId="{3081BDBC-C32A-4A92-AE34-7E45A4DFF108}" type="presParOf" srcId="{2E37F4AC-0624-4342-AD4E-D7867BEE11BE}" destId="{C61CDBA8-723B-4E90-98B5-A1CB09FFB4EF}" srcOrd="0" destOrd="0" presId="urn:microsoft.com/office/officeart/2016/7/layout/LinearBlockProcessNumbered"/>
    <dgm:cxn modelId="{F7F6F79A-BDAF-4067-9F0B-848ABC013F41}" type="presParOf" srcId="{C61CDBA8-723B-4E90-98B5-A1CB09FFB4EF}" destId="{FF4FBC71-A622-46A6-BFE1-CC96152B7BD6}" srcOrd="0" destOrd="0" presId="urn:microsoft.com/office/officeart/2016/7/layout/LinearBlockProcessNumbered"/>
    <dgm:cxn modelId="{03E484A2-1107-48AE-AEED-929388CB535E}" type="presParOf" srcId="{C61CDBA8-723B-4E90-98B5-A1CB09FFB4EF}" destId="{4C6561BA-19E7-4A5C-B22F-E9F7EF6F3589}" srcOrd="1" destOrd="0" presId="urn:microsoft.com/office/officeart/2016/7/layout/LinearBlockProcessNumbered"/>
    <dgm:cxn modelId="{4DF88FB9-7F81-40A9-935E-094F80396640}" type="presParOf" srcId="{C61CDBA8-723B-4E90-98B5-A1CB09FFB4EF}" destId="{57F7DAD2-54FB-4915-A400-AF04C8A43B30}" srcOrd="2" destOrd="0" presId="urn:microsoft.com/office/officeart/2016/7/layout/LinearBlockProcessNumbered"/>
    <dgm:cxn modelId="{06EF2528-6B71-4C3E-9BC2-868B0D702E36}" type="presParOf" srcId="{2E37F4AC-0624-4342-AD4E-D7867BEE11BE}" destId="{C9246FDA-74DA-418C-854D-65C028CD00A2}" srcOrd="1" destOrd="0" presId="urn:microsoft.com/office/officeart/2016/7/layout/LinearBlockProcessNumbered"/>
    <dgm:cxn modelId="{E0FA18DF-22DA-415B-8EB8-F3039A030880}" type="presParOf" srcId="{2E37F4AC-0624-4342-AD4E-D7867BEE11BE}" destId="{39EA9B03-3AC1-44BB-9679-99342C79E982}" srcOrd="2" destOrd="0" presId="urn:microsoft.com/office/officeart/2016/7/layout/LinearBlockProcessNumbered"/>
    <dgm:cxn modelId="{368DB547-B723-409D-96D3-B9DE29A01F80}" type="presParOf" srcId="{39EA9B03-3AC1-44BB-9679-99342C79E982}" destId="{B1B93330-B76E-4671-A344-35DA08F7932F}" srcOrd="0" destOrd="0" presId="urn:microsoft.com/office/officeart/2016/7/layout/LinearBlockProcessNumbered"/>
    <dgm:cxn modelId="{B6F3AD95-B5BB-4CDD-A4F0-DA49BFD425F8}" type="presParOf" srcId="{39EA9B03-3AC1-44BB-9679-99342C79E982}" destId="{1F9F60C7-E1C8-4EBB-A0D2-8BC408349B87}" srcOrd="1" destOrd="0" presId="urn:microsoft.com/office/officeart/2016/7/layout/LinearBlockProcessNumbered"/>
    <dgm:cxn modelId="{A9F80A66-C87D-48EE-AC56-BE7D405942B3}" type="presParOf" srcId="{39EA9B03-3AC1-44BB-9679-99342C79E982}" destId="{335B6A8A-2834-4B22-AAFD-8CAB4C2936D8}" srcOrd="2" destOrd="0" presId="urn:microsoft.com/office/officeart/2016/7/layout/LinearBlockProcessNumbered"/>
    <dgm:cxn modelId="{4E5691E3-FE60-4119-AC75-B25B64DB00E1}" type="presParOf" srcId="{2E37F4AC-0624-4342-AD4E-D7867BEE11BE}" destId="{1C48CB41-7211-4AC1-A1DF-2387F6A95B7A}" srcOrd="3" destOrd="0" presId="urn:microsoft.com/office/officeart/2016/7/layout/LinearBlockProcessNumbered"/>
    <dgm:cxn modelId="{76F7618C-6E03-4706-8B31-90E261386943}" type="presParOf" srcId="{2E37F4AC-0624-4342-AD4E-D7867BEE11BE}" destId="{40BEC7FD-6AD6-485A-A700-0F17139350C5}" srcOrd="4" destOrd="0" presId="urn:microsoft.com/office/officeart/2016/7/layout/LinearBlockProcessNumbered"/>
    <dgm:cxn modelId="{4EE37F8A-9A19-4680-B47B-D5CE63FD1ECF}" type="presParOf" srcId="{40BEC7FD-6AD6-485A-A700-0F17139350C5}" destId="{DC56EC2E-EEB7-448A-AFAC-5CABCDDC037D}" srcOrd="0" destOrd="0" presId="urn:microsoft.com/office/officeart/2016/7/layout/LinearBlockProcessNumbered"/>
    <dgm:cxn modelId="{87064178-966F-402F-939D-5E55DE26A63F}" type="presParOf" srcId="{40BEC7FD-6AD6-485A-A700-0F17139350C5}" destId="{2C1CBA79-8E92-4266-9978-29925CC19366}" srcOrd="1" destOrd="0" presId="urn:microsoft.com/office/officeart/2016/7/layout/LinearBlockProcessNumbered"/>
    <dgm:cxn modelId="{A96D4833-0ED8-4714-97A7-8769DA04F423}" type="presParOf" srcId="{40BEC7FD-6AD6-485A-A700-0F17139350C5}" destId="{0095257B-26F1-4F28-B581-342147059F1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E20B2C-778D-432F-B49E-CC0E1D97C5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75AFD02-6EBA-439E-B585-EFC34DBEA316}">
      <dgm:prSet/>
      <dgm:spPr/>
      <dgm:t>
        <a:bodyPr/>
        <a:lstStyle/>
        <a:p>
          <a:r>
            <a:rPr lang="en-US"/>
            <a:t>Build in more datapoints by including more of the weather variables besides temperature into the analysis</a:t>
          </a:r>
        </a:p>
      </dgm:t>
    </dgm:pt>
    <dgm:pt modelId="{CECF1EF1-B154-4856-994D-ECE387D616F7}" type="parTrans" cxnId="{57584A4A-5D89-4B21-BD9A-4E3ED761A414}">
      <dgm:prSet/>
      <dgm:spPr/>
      <dgm:t>
        <a:bodyPr/>
        <a:lstStyle/>
        <a:p>
          <a:endParaRPr lang="en-US"/>
        </a:p>
      </dgm:t>
    </dgm:pt>
    <dgm:pt modelId="{D5FD5BE9-6323-44BE-8C79-3181A362132D}" type="sibTrans" cxnId="{57584A4A-5D89-4B21-BD9A-4E3ED761A414}">
      <dgm:prSet/>
      <dgm:spPr/>
      <dgm:t>
        <a:bodyPr/>
        <a:lstStyle/>
        <a:p>
          <a:endParaRPr lang="en-US"/>
        </a:p>
      </dgm:t>
    </dgm:pt>
    <dgm:pt modelId="{47DEEA43-9416-4A9D-B4D5-1FAF04F93DA2}">
      <dgm:prSet/>
      <dgm:spPr/>
      <dgm:t>
        <a:bodyPr/>
        <a:lstStyle/>
        <a:p>
          <a:r>
            <a:rPr lang="en-US"/>
            <a:t>Continue working with the control parameters of the ANN algorithm to achieve accuracy results above 90%</a:t>
          </a:r>
        </a:p>
      </dgm:t>
    </dgm:pt>
    <dgm:pt modelId="{09EC9C68-536D-44C1-857D-496D9932073A}" type="parTrans" cxnId="{CF2CE6FB-B0D5-400A-815C-D39A4CCBF025}">
      <dgm:prSet/>
      <dgm:spPr/>
      <dgm:t>
        <a:bodyPr/>
        <a:lstStyle/>
        <a:p>
          <a:endParaRPr lang="en-US"/>
        </a:p>
      </dgm:t>
    </dgm:pt>
    <dgm:pt modelId="{C36C70E2-8BCE-4648-B552-08A2D49E5BF0}" type="sibTrans" cxnId="{CF2CE6FB-B0D5-400A-815C-D39A4CCBF025}">
      <dgm:prSet/>
      <dgm:spPr/>
      <dgm:t>
        <a:bodyPr/>
        <a:lstStyle/>
        <a:p>
          <a:endParaRPr lang="en-US"/>
        </a:p>
      </dgm:t>
    </dgm:pt>
    <dgm:pt modelId="{C4728882-17E8-42E5-AB1E-C70F39D4E90F}">
      <dgm:prSet/>
      <dgm:spPr/>
      <dgm:t>
        <a:bodyPr/>
        <a:lstStyle/>
        <a:p>
          <a:r>
            <a:rPr lang="en-US"/>
            <a:t>Employ unsupervised machine learning algorithms to observe further potential towards deploying a system that will continue to learn and train towards higher weather prediction accuracy as climates continue to change in real time</a:t>
          </a:r>
        </a:p>
      </dgm:t>
    </dgm:pt>
    <dgm:pt modelId="{0B610C60-EB1E-42B5-9C1A-D30E93707A9A}" type="parTrans" cxnId="{B3B3FF89-F8FE-4DEA-99B7-03BEED61C8D5}">
      <dgm:prSet/>
      <dgm:spPr/>
      <dgm:t>
        <a:bodyPr/>
        <a:lstStyle/>
        <a:p>
          <a:endParaRPr lang="en-US"/>
        </a:p>
      </dgm:t>
    </dgm:pt>
    <dgm:pt modelId="{D8DA996F-8BE3-48CE-BFE1-86AEFE76E904}" type="sibTrans" cxnId="{B3B3FF89-F8FE-4DEA-99B7-03BEED61C8D5}">
      <dgm:prSet/>
      <dgm:spPr/>
      <dgm:t>
        <a:bodyPr/>
        <a:lstStyle/>
        <a:p>
          <a:endParaRPr lang="en-US"/>
        </a:p>
      </dgm:t>
    </dgm:pt>
    <dgm:pt modelId="{FEBEF124-54B1-4874-BB52-E93B7346F192}" type="pres">
      <dgm:prSet presAssocID="{DCE20B2C-778D-432F-B49E-CC0E1D97C52B}" presName="root" presStyleCnt="0">
        <dgm:presLayoutVars>
          <dgm:dir/>
          <dgm:resizeHandles val="exact"/>
        </dgm:presLayoutVars>
      </dgm:prSet>
      <dgm:spPr/>
    </dgm:pt>
    <dgm:pt modelId="{A8A9F838-D1AD-4DE3-A573-8F9E4EBD0BEE}" type="pres">
      <dgm:prSet presAssocID="{F75AFD02-6EBA-439E-B585-EFC34DBEA316}" presName="compNode" presStyleCnt="0"/>
      <dgm:spPr/>
    </dgm:pt>
    <dgm:pt modelId="{431B2F74-97B5-4B7C-8F30-5EBA72C92531}" type="pres">
      <dgm:prSet presAssocID="{F75AFD02-6EBA-439E-B585-EFC34DBEA316}" presName="bgRect" presStyleLbl="bgShp" presStyleIdx="0" presStyleCnt="3"/>
      <dgm:spPr/>
    </dgm:pt>
    <dgm:pt modelId="{27BFFC0C-83B0-4874-971E-A614AD002630}" type="pres">
      <dgm:prSet presAssocID="{F75AFD02-6EBA-439E-B585-EFC34DBEA3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22776918-7A58-4D8E-8EEC-450870207821}" type="pres">
      <dgm:prSet presAssocID="{F75AFD02-6EBA-439E-B585-EFC34DBEA316}" presName="spaceRect" presStyleCnt="0"/>
      <dgm:spPr/>
    </dgm:pt>
    <dgm:pt modelId="{37C460E1-C04E-4F5C-B5C9-AC5EAD1BDCD0}" type="pres">
      <dgm:prSet presAssocID="{F75AFD02-6EBA-439E-B585-EFC34DBEA316}" presName="parTx" presStyleLbl="revTx" presStyleIdx="0" presStyleCnt="3">
        <dgm:presLayoutVars>
          <dgm:chMax val="0"/>
          <dgm:chPref val="0"/>
        </dgm:presLayoutVars>
      </dgm:prSet>
      <dgm:spPr/>
    </dgm:pt>
    <dgm:pt modelId="{CAB8B888-17DD-4B71-B468-A4CAED9F1E2C}" type="pres">
      <dgm:prSet presAssocID="{D5FD5BE9-6323-44BE-8C79-3181A362132D}" presName="sibTrans" presStyleCnt="0"/>
      <dgm:spPr/>
    </dgm:pt>
    <dgm:pt modelId="{2244BBBF-CEBB-4F99-B15D-0AA6C5C6C39D}" type="pres">
      <dgm:prSet presAssocID="{47DEEA43-9416-4A9D-B4D5-1FAF04F93DA2}" presName="compNode" presStyleCnt="0"/>
      <dgm:spPr/>
    </dgm:pt>
    <dgm:pt modelId="{1A3A967A-F8EC-4AB9-A527-DEE4A692E5EF}" type="pres">
      <dgm:prSet presAssocID="{47DEEA43-9416-4A9D-B4D5-1FAF04F93DA2}" presName="bgRect" presStyleLbl="bgShp" presStyleIdx="1" presStyleCnt="3"/>
      <dgm:spPr/>
    </dgm:pt>
    <dgm:pt modelId="{8B0B684D-A55C-4C43-B31F-EE416011A0B6}" type="pres">
      <dgm:prSet presAssocID="{47DEEA43-9416-4A9D-B4D5-1FAF04F93DA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6416025-BA24-46DD-BC84-CDE47B8D3C61}" type="pres">
      <dgm:prSet presAssocID="{47DEEA43-9416-4A9D-B4D5-1FAF04F93DA2}" presName="spaceRect" presStyleCnt="0"/>
      <dgm:spPr/>
    </dgm:pt>
    <dgm:pt modelId="{9421D247-ECDA-47A6-85E7-967A82BD4170}" type="pres">
      <dgm:prSet presAssocID="{47DEEA43-9416-4A9D-B4D5-1FAF04F93DA2}" presName="parTx" presStyleLbl="revTx" presStyleIdx="1" presStyleCnt="3">
        <dgm:presLayoutVars>
          <dgm:chMax val="0"/>
          <dgm:chPref val="0"/>
        </dgm:presLayoutVars>
      </dgm:prSet>
      <dgm:spPr/>
    </dgm:pt>
    <dgm:pt modelId="{3F7C7ADF-4521-4F1A-83AB-986BEAF08CEC}" type="pres">
      <dgm:prSet presAssocID="{C36C70E2-8BCE-4648-B552-08A2D49E5BF0}" presName="sibTrans" presStyleCnt="0"/>
      <dgm:spPr/>
    </dgm:pt>
    <dgm:pt modelId="{AC4A8AEA-C88B-4D2D-8D79-735F10EA7AE7}" type="pres">
      <dgm:prSet presAssocID="{C4728882-17E8-42E5-AB1E-C70F39D4E90F}" presName="compNode" presStyleCnt="0"/>
      <dgm:spPr/>
    </dgm:pt>
    <dgm:pt modelId="{D8C633E8-53C1-4CE5-8942-F4F6612C5AB9}" type="pres">
      <dgm:prSet presAssocID="{C4728882-17E8-42E5-AB1E-C70F39D4E90F}" presName="bgRect" presStyleLbl="bgShp" presStyleIdx="2" presStyleCnt="3"/>
      <dgm:spPr/>
    </dgm:pt>
    <dgm:pt modelId="{C72FCF0D-CE75-4250-9449-47FC3FEEFF63}" type="pres">
      <dgm:prSet presAssocID="{C4728882-17E8-42E5-AB1E-C70F39D4E9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8FC7863-CD60-46DD-8303-ADCA9686CE5F}" type="pres">
      <dgm:prSet presAssocID="{C4728882-17E8-42E5-AB1E-C70F39D4E90F}" presName="spaceRect" presStyleCnt="0"/>
      <dgm:spPr/>
    </dgm:pt>
    <dgm:pt modelId="{B35D6022-6847-4DD9-B637-176B22FD92BB}" type="pres">
      <dgm:prSet presAssocID="{C4728882-17E8-42E5-AB1E-C70F39D4E90F}" presName="parTx" presStyleLbl="revTx" presStyleIdx="2" presStyleCnt="3">
        <dgm:presLayoutVars>
          <dgm:chMax val="0"/>
          <dgm:chPref val="0"/>
        </dgm:presLayoutVars>
      </dgm:prSet>
      <dgm:spPr/>
    </dgm:pt>
  </dgm:ptLst>
  <dgm:cxnLst>
    <dgm:cxn modelId="{44D2420C-2E52-4615-B097-D68ED1E4324C}" type="presOf" srcId="{C4728882-17E8-42E5-AB1E-C70F39D4E90F}" destId="{B35D6022-6847-4DD9-B637-176B22FD92BB}" srcOrd="0" destOrd="0" presId="urn:microsoft.com/office/officeart/2018/2/layout/IconVerticalSolidList"/>
    <dgm:cxn modelId="{A0F32D19-5D78-4866-A092-19F5466BC59A}" type="presOf" srcId="{DCE20B2C-778D-432F-B49E-CC0E1D97C52B}" destId="{FEBEF124-54B1-4874-BB52-E93B7346F192}" srcOrd="0" destOrd="0" presId="urn:microsoft.com/office/officeart/2018/2/layout/IconVerticalSolidList"/>
    <dgm:cxn modelId="{57584A4A-5D89-4B21-BD9A-4E3ED761A414}" srcId="{DCE20B2C-778D-432F-B49E-CC0E1D97C52B}" destId="{F75AFD02-6EBA-439E-B585-EFC34DBEA316}" srcOrd="0" destOrd="0" parTransId="{CECF1EF1-B154-4856-994D-ECE387D616F7}" sibTransId="{D5FD5BE9-6323-44BE-8C79-3181A362132D}"/>
    <dgm:cxn modelId="{B5C56E4E-C3CE-41BD-9B2C-98D0A4176B11}" type="presOf" srcId="{47DEEA43-9416-4A9D-B4D5-1FAF04F93DA2}" destId="{9421D247-ECDA-47A6-85E7-967A82BD4170}" srcOrd="0" destOrd="0" presId="urn:microsoft.com/office/officeart/2018/2/layout/IconVerticalSolidList"/>
    <dgm:cxn modelId="{A1BD6E88-8FC8-4A19-97F5-9FF11F8D10FA}" type="presOf" srcId="{F75AFD02-6EBA-439E-B585-EFC34DBEA316}" destId="{37C460E1-C04E-4F5C-B5C9-AC5EAD1BDCD0}" srcOrd="0" destOrd="0" presId="urn:microsoft.com/office/officeart/2018/2/layout/IconVerticalSolidList"/>
    <dgm:cxn modelId="{B3B3FF89-F8FE-4DEA-99B7-03BEED61C8D5}" srcId="{DCE20B2C-778D-432F-B49E-CC0E1D97C52B}" destId="{C4728882-17E8-42E5-AB1E-C70F39D4E90F}" srcOrd="2" destOrd="0" parTransId="{0B610C60-EB1E-42B5-9C1A-D30E93707A9A}" sibTransId="{D8DA996F-8BE3-48CE-BFE1-86AEFE76E904}"/>
    <dgm:cxn modelId="{CF2CE6FB-B0D5-400A-815C-D39A4CCBF025}" srcId="{DCE20B2C-778D-432F-B49E-CC0E1D97C52B}" destId="{47DEEA43-9416-4A9D-B4D5-1FAF04F93DA2}" srcOrd="1" destOrd="0" parTransId="{09EC9C68-536D-44C1-857D-496D9932073A}" sibTransId="{C36C70E2-8BCE-4648-B552-08A2D49E5BF0}"/>
    <dgm:cxn modelId="{1D403325-DBAD-4A90-A0EE-C50CF897FF2B}" type="presParOf" srcId="{FEBEF124-54B1-4874-BB52-E93B7346F192}" destId="{A8A9F838-D1AD-4DE3-A573-8F9E4EBD0BEE}" srcOrd="0" destOrd="0" presId="urn:microsoft.com/office/officeart/2018/2/layout/IconVerticalSolidList"/>
    <dgm:cxn modelId="{39BB43E7-93FE-471D-9952-CB22B6203FF7}" type="presParOf" srcId="{A8A9F838-D1AD-4DE3-A573-8F9E4EBD0BEE}" destId="{431B2F74-97B5-4B7C-8F30-5EBA72C92531}" srcOrd="0" destOrd="0" presId="urn:microsoft.com/office/officeart/2018/2/layout/IconVerticalSolidList"/>
    <dgm:cxn modelId="{D4BFD1C0-5447-4D01-8635-C03E94F0877C}" type="presParOf" srcId="{A8A9F838-D1AD-4DE3-A573-8F9E4EBD0BEE}" destId="{27BFFC0C-83B0-4874-971E-A614AD002630}" srcOrd="1" destOrd="0" presId="urn:microsoft.com/office/officeart/2018/2/layout/IconVerticalSolidList"/>
    <dgm:cxn modelId="{B868A8ED-E0FF-4B1E-97D9-EB265D296083}" type="presParOf" srcId="{A8A9F838-D1AD-4DE3-A573-8F9E4EBD0BEE}" destId="{22776918-7A58-4D8E-8EEC-450870207821}" srcOrd="2" destOrd="0" presId="urn:microsoft.com/office/officeart/2018/2/layout/IconVerticalSolidList"/>
    <dgm:cxn modelId="{05E73B33-EB49-4590-9755-7524D9EEF71F}" type="presParOf" srcId="{A8A9F838-D1AD-4DE3-A573-8F9E4EBD0BEE}" destId="{37C460E1-C04E-4F5C-B5C9-AC5EAD1BDCD0}" srcOrd="3" destOrd="0" presId="urn:microsoft.com/office/officeart/2018/2/layout/IconVerticalSolidList"/>
    <dgm:cxn modelId="{468BE8C2-EC8F-4C86-AE2C-A8D4D0F2D452}" type="presParOf" srcId="{FEBEF124-54B1-4874-BB52-E93B7346F192}" destId="{CAB8B888-17DD-4B71-B468-A4CAED9F1E2C}" srcOrd="1" destOrd="0" presId="urn:microsoft.com/office/officeart/2018/2/layout/IconVerticalSolidList"/>
    <dgm:cxn modelId="{C51862AE-BC92-40D2-824A-006CF7EA90FB}" type="presParOf" srcId="{FEBEF124-54B1-4874-BB52-E93B7346F192}" destId="{2244BBBF-CEBB-4F99-B15D-0AA6C5C6C39D}" srcOrd="2" destOrd="0" presId="urn:microsoft.com/office/officeart/2018/2/layout/IconVerticalSolidList"/>
    <dgm:cxn modelId="{6236A347-7953-4440-9736-DCE329BFB81B}" type="presParOf" srcId="{2244BBBF-CEBB-4F99-B15D-0AA6C5C6C39D}" destId="{1A3A967A-F8EC-4AB9-A527-DEE4A692E5EF}" srcOrd="0" destOrd="0" presId="urn:microsoft.com/office/officeart/2018/2/layout/IconVerticalSolidList"/>
    <dgm:cxn modelId="{CFED1F21-4880-4992-8311-00159E0778EF}" type="presParOf" srcId="{2244BBBF-CEBB-4F99-B15D-0AA6C5C6C39D}" destId="{8B0B684D-A55C-4C43-B31F-EE416011A0B6}" srcOrd="1" destOrd="0" presId="urn:microsoft.com/office/officeart/2018/2/layout/IconVerticalSolidList"/>
    <dgm:cxn modelId="{F52EBD0C-4686-4D40-B6A6-0DB26BDFC7E6}" type="presParOf" srcId="{2244BBBF-CEBB-4F99-B15D-0AA6C5C6C39D}" destId="{76416025-BA24-46DD-BC84-CDE47B8D3C61}" srcOrd="2" destOrd="0" presId="urn:microsoft.com/office/officeart/2018/2/layout/IconVerticalSolidList"/>
    <dgm:cxn modelId="{0FF8F3E4-842B-4A97-A6DE-D8C6A5753816}" type="presParOf" srcId="{2244BBBF-CEBB-4F99-B15D-0AA6C5C6C39D}" destId="{9421D247-ECDA-47A6-85E7-967A82BD4170}" srcOrd="3" destOrd="0" presId="urn:microsoft.com/office/officeart/2018/2/layout/IconVerticalSolidList"/>
    <dgm:cxn modelId="{C387499B-CF5F-432D-81E3-78278C1B4087}" type="presParOf" srcId="{FEBEF124-54B1-4874-BB52-E93B7346F192}" destId="{3F7C7ADF-4521-4F1A-83AB-986BEAF08CEC}" srcOrd="3" destOrd="0" presId="urn:microsoft.com/office/officeart/2018/2/layout/IconVerticalSolidList"/>
    <dgm:cxn modelId="{FB1DC383-397B-4501-A33B-645FA0C311D7}" type="presParOf" srcId="{FEBEF124-54B1-4874-BB52-E93B7346F192}" destId="{AC4A8AEA-C88B-4D2D-8D79-735F10EA7AE7}" srcOrd="4" destOrd="0" presId="urn:microsoft.com/office/officeart/2018/2/layout/IconVerticalSolidList"/>
    <dgm:cxn modelId="{1AE9945C-A0AD-40B5-AE7E-49C95D894B91}" type="presParOf" srcId="{AC4A8AEA-C88B-4D2D-8D79-735F10EA7AE7}" destId="{D8C633E8-53C1-4CE5-8942-F4F6612C5AB9}" srcOrd="0" destOrd="0" presId="urn:microsoft.com/office/officeart/2018/2/layout/IconVerticalSolidList"/>
    <dgm:cxn modelId="{A51EF4AB-B2E3-45F2-BA75-D1EFE8019E34}" type="presParOf" srcId="{AC4A8AEA-C88B-4D2D-8D79-735F10EA7AE7}" destId="{C72FCF0D-CE75-4250-9449-47FC3FEEFF63}" srcOrd="1" destOrd="0" presId="urn:microsoft.com/office/officeart/2018/2/layout/IconVerticalSolidList"/>
    <dgm:cxn modelId="{C5D7BB9A-4624-4A89-8C3D-16E597264064}" type="presParOf" srcId="{AC4A8AEA-C88B-4D2D-8D79-735F10EA7AE7}" destId="{28FC7863-CD60-46DD-8303-ADCA9686CE5F}" srcOrd="2" destOrd="0" presId="urn:microsoft.com/office/officeart/2018/2/layout/IconVerticalSolidList"/>
    <dgm:cxn modelId="{574C4517-887C-4EF5-A1A5-CFC83E1925DA}" type="presParOf" srcId="{AC4A8AEA-C88B-4D2D-8D79-735F10EA7AE7}" destId="{B35D6022-6847-4DD9-B637-176B22FD92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32B5F-2406-4A23-B30D-6BC502BBFBA9}">
      <dsp:nvSpPr>
        <dsp:cNvPr id="0" name=""/>
        <dsp:cNvSpPr/>
      </dsp:nvSpPr>
      <dsp:spPr>
        <a:xfrm>
          <a:off x="0" y="366870"/>
          <a:ext cx="6900512" cy="23680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Cimate</a:t>
          </a:r>
          <a:r>
            <a:rPr lang="en-US" sz="2300" kern="1200" dirty="0"/>
            <a:t> Wins is interested in using machine learning to help predict the consequences of climate change around Europe and, potentially, the world. However, it’s hard to grasp how everything is changing in the world at once, so </a:t>
          </a:r>
          <a:r>
            <a:rPr lang="en-US" sz="2300" kern="1200" dirty="0" err="1"/>
            <a:t>ClimateWins</a:t>
          </a:r>
          <a:r>
            <a:rPr lang="en-US" sz="2300" kern="1200" dirty="0"/>
            <a:t> utilizes machine learning towards this end. </a:t>
          </a:r>
        </a:p>
      </dsp:txBody>
      <dsp:txXfrm>
        <a:off x="115600" y="482470"/>
        <a:ext cx="6669312" cy="2136880"/>
      </dsp:txXfrm>
    </dsp:sp>
    <dsp:sp modelId="{119276C5-1E9A-4CAA-B456-602D274C2E45}">
      <dsp:nvSpPr>
        <dsp:cNvPr id="0" name=""/>
        <dsp:cNvSpPr/>
      </dsp:nvSpPr>
      <dsp:spPr>
        <a:xfrm>
          <a:off x="0" y="2801190"/>
          <a:ext cx="6900512" cy="236808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is concerning that there has been an increase in extreme weather events in mainland Europe--especially in the past 10 to 20 years—but with historical data on weather patterns, machine learning can be used to predict and plan  for adverse weather. </a:t>
          </a:r>
        </a:p>
      </dsp:txBody>
      <dsp:txXfrm>
        <a:off x="115600" y="2916790"/>
        <a:ext cx="6669312" cy="213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2757E-5634-4DA6-BBA9-33FA0EE01011}">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E7E04-ED08-47A6-8A70-CE60F774545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1. Machine learning algorithms can be utilized to accurately predict weather conditions across mainland Europe.</a:t>
          </a:r>
        </a:p>
      </dsp:txBody>
      <dsp:txXfrm>
        <a:off x="0" y="2703"/>
        <a:ext cx="6900512" cy="1843578"/>
      </dsp:txXfrm>
    </dsp:sp>
    <dsp:sp modelId="{A9C5139D-F428-4D9F-A2F6-132DF3FB8BAC}">
      <dsp:nvSpPr>
        <dsp:cNvPr id="0" name=""/>
        <dsp:cNvSpPr/>
      </dsp:nvSpPr>
      <dsp:spPr>
        <a:xfrm>
          <a:off x="0" y="184628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0674FB-826A-4B6E-A39D-EAB1EBCA3E30}">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2. Accuracy of predictions will vary between geographic locations, due to   climatological variables outside the scope of this analysis.</a:t>
          </a:r>
        </a:p>
      </dsp:txBody>
      <dsp:txXfrm>
        <a:off x="0" y="1846281"/>
        <a:ext cx="6900512" cy="1843578"/>
      </dsp:txXfrm>
    </dsp:sp>
    <dsp:sp modelId="{A2E218D4-876F-43AC-969E-DE41BC760855}">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AEA92-F4EA-4E14-B16B-B76F32B6F48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3. Machine learning results  can  support correlative factors in climate change, such as temperatures rising leading to greater  adverse weather conditions</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56-96FE-4881-91C9-83CA8B3F1A85}">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D95903D-BE76-4823-8523-03EC90D1262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Data was collected by the European Climate Assessment &amp; Data Set Project by compiling yearly  weather observations  from weather stations across mainland Europe. </a:t>
          </a:r>
        </a:p>
      </dsp:txBody>
      <dsp:txXfrm>
        <a:off x="0" y="2703"/>
        <a:ext cx="6900512" cy="1843578"/>
      </dsp:txXfrm>
    </dsp:sp>
    <dsp:sp modelId="{127F3D92-CA3B-4603-A3FE-4182E2D5BDD5}">
      <dsp:nvSpPr>
        <dsp:cNvPr id="0" name=""/>
        <dsp:cNvSpPr/>
      </dsp:nvSpPr>
      <dsp:spPr>
        <a:xfrm>
          <a:off x="0" y="184628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0B54456-5DB4-4CCC-9B70-203FD376E53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Dates in the total dataset  range from the 1800s up to 2022, with daily observations from 1960  to 2022.</a:t>
          </a:r>
        </a:p>
      </dsp:txBody>
      <dsp:txXfrm>
        <a:off x="0" y="1846281"/>
        <a:ext cx="6900512" cy="1843578"/>
      </dsp:txXfrm>
    </dsp:sp>
    <dsp:sp modelId="{4D3B432F-6CFB-4481-A157-51FD9F96B9CD}">
      <dsp:nvSpPr>
        <dsp:cNvPr id="0" name=""/>
        <dsp:cNvSpPr/>
      </dsp:nvSpPr>
      <dsp:spPr>
        <a:xfrm>
          <a:off x="0" y="3689859"/>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8A4AC9E-9447-4C12-B143-2BD33312115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Weather observation variables from each station includes temperature, wind speed,  precipitation, humidity, snowfall, and global radiation. </a:t>
          </a:r>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AE694-0608-4914-BCAE-88DE0D75BFEC}">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35789-A4FE-40DD-A8C6-FD43C4A94B8A}">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dirty="0"/>
            <a:t>There is potential for temporal bias; data from earlier years  may be less accurate due to outdated collection methodology.</a:t>
          </a:r>
        </a:p>
      </dsp:txBody>
      <dsp:txXfrm>
        <a:off x="0" y="2703"/>
        <a:ext cx="6900512" cy="1843578"/>
      </dsp:txXfrm>
    </dsp:sp>
    <dsp:sp modelId="{2A0EF422-8CAB-4E0B-8CCB-A86FE2ECDA59}">
      <dsp:nvSpPr>
        <dsp:cNvPr id="0" name=""/>
        <dsp:cNvSpPr/>
      </dsp:nvSpPr>
      <dsp:spPr>
        <a:xfrm>
          <a:off x="0" y="184628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346944-2446-4F39-9FCB-48756AB6C471}">
      <dsp:nvSpPr>
        <dsp:cNvPr id="0" name=""/>
        <dsp:cNvSpPr/>
      </dsp:nvSpPr>
      <dsp:spPr>
        <a:xfrm>
          <a:off x="0" y="1846281"/>
          <a:ext cx="6900512" cy="1843578"/>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dirty="0"/>
            <a:t>There is a potential for historical bias; with the large range in years collected, recent or more  acute changes may be overlooked in the algorithm.</a:t>
          </a:r>
        </a:p>
      </dsp:txBody>
      <dsp:txXfrm>
        <a:off x="0" y="1846281"/>
        <a:ext cx="6900512" cy="1843578"/>
      </dsp:txXfrm>
    </dsp:sp>
    <dsp:sp modelId="{DE379CFF-A239-41F7-9428-D4B34F5C7D82}">
      <dsp:nvSpPr>
        <dsp:cNvPr id="0" name=""/>
        <dsp:cNvSpPr/>
      </dsp:nvSpPr>
      <dsp:spPr>
        <a:xfrm>
          <a:off x="0" y="3689859"/>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379B3E-2C01-4A41-AA6F-5C5783059389}">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pPr>
          <a:r>
            <a:rPr lang="en-US" sz="2600" kern="1200" dirty="0"/>
            <a:t>There is a potential for selection bias;  data is collected from weather stations spread across a wide geographic range and may be over representative of  high population regions. </a:t>
          </a:r>
        </a:p>
      </dsp:txBody>
      <dsp:txXfrm>
        <a:off x="0" y="3689859"/>
        <a:ext cx="6900512"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4583E-814F-450D-B7D4-4F25444C90CF}">
      <dsp:nvSpPr>
        <dsp:cNvPr id="0" name=""/>
        <dsp:cNvSpPr/>
      </dsp:nvSpPr>
      <dsp:spPr>
        <a:xfrm>
          <a:off x="0" y="3378"/>
          <a:ext cx="6900512" cy="1579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C67A4-EBE8-437E-AC32-045A931FF323}">
      <dsp:nvSpPr>
        <dsp:cNvPr id="0" name=""/>
        <dsp:cNvSpPr/>
      </dsp:nvSpPr>
      <dsp:spPr>
        <a:xfrm>
          <a:off x="477896" y="358838"/>
          <a:ext cx="868903" cy="868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DBA5A-E1D4-4B64-ACC0-350327AC2253}">
      <dsp:nvSpPr>
        <dsp:cNvPr id="0" name=""/>
        <dsp:cNvSpPr/>
      </dsp:nvSpPr>
      <dsp:spPr>
        <a:xfrm>
          <a:off x="1824696" y="3378"/>
          <a:ext cx="3105230"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90000"/>
            </a:lnSpc>
            <a:spcBef>
              <a:spcPct val="0"/>
            </a:spcBef>
            <a:spcAft>
              <a:spcPct val="35000"/>
            </a:spcAft>
            <a:buNone/>
          </a:pPr>
          <a:r>
            <a:rPr lang="en-US" sz="2500" kern="1200"/>
            <a:t>K-Nearest Neighbor: </a:t>
          </a:r>
        </a:p>
      </dsp:txBody>
      <dsp:txXfrm>
        <a:off x="1824696" y="3378"/>
        <a:ext cx="3105230" cy="1579824"/>
      </dsp:txXfrm>
    </dsp:sp>
    <dsp:sp modelId="{F5202AEF-23C3-4A6E-BFEF-42D14A86AD18}">
      <dsp:nvSpPr>
        <dsp:cNvPr id="0" name=""/>
        <dsp:cNvSpPr/>
      </dsp:nvSpPr>
      <dsp:spPr>
        <a:xfrm>
          <a:off x="4929927" y="3378"/>
          <a:ext cx="1968801"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488950">
            <a:lnSpc>
              <a:spcPct val="90000"/>
            </a:lnSpc>
            <a:spcBef>
              <a:spcPct val="0"/>
            </a:spcBef>
            <a:spcAft>
              <a:spcPct val="35000"/>
            </a:spcAft>
            <a:buNone/>
          </a:pPr>
          <a:r>
            <a:rPr lang="en-US" sz="1100" kern="1200" dirty="0"/>
            <a:t>Makes predictions by calculating the distance between new data points and all other data points in the training set. Nearby data points are grouped based on the number of neighbors in each group.</a:t>
          </a:r>
          <a:br>
            <a:rPr lang="en-US" sz="1100" kern="1200" dirty="0"/>
          </a:br>
          <a:endParaRPr lang="en-US" sz="1100" kern="1200" dirty="0"/>
        </a:p>
      </dsp:txBody>
      <dsp:txXfrm>
        <a:off x="4929927" y="3378"/>
        <a:ext cx="1968801" cy="1579824"/>
      </dsp:txXfrm>
    </dsp:sp>
    <dsp:sp modelId="{14C658B5-E531-42AB-8551-40F83157990F}">
      <dsp:nvSpPr>
        <dsp:cNvPr id="0" name=""/>
        <dsp:cNvSpPr/>
      </dsp:nvSpPr>
      <dsp:spPr>
        <a:xfrm>
          <a:off x="0" y="1978158"/>
          <a:ext cx="6900512" cy="1579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9AC6B-DA87-4459-B3D4-DDF77F503FA3}">
      <dsp:nvSpPr>
        <dsp:cNvPr id="0" name=""/>
        <dsp:cNvSpPr/>
      </dsp:nvSpPr>
      <dsp:spPr>
        <a:xfrm>
          <a:off x="477896" y="2333618"/>
          <a:ext cx="868903" cy="868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C416C-E79C-4C92-823C-7FA60BBDBE56}">
      <dsp:nvSpPr>
        <dsp:cNvPr id="0" name=""/>
        <dsp:cNvSpPr/>
      </dsp:nvSpPr>
      <dsp:spPr>
        <a:xfrm>
          <a:off x="1824696" y="1978158"/>
          <a:ext cx="3105230"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90000"/>
            </a:lnSpc>
            <a:spcBef>
              <a:spcPct val="0"/>
            </a:spcBef>
            <a:spcAft>
              <a:spcPct val="35000"/>
            </a:spcAft>
            <a:buNone/>
          </a:pPr>
          <a:r>
            <a:rPr lang="en-US" sz="2500" kern="1200"/>
            <a:t>Decision Tree:  </a:t>
          </a:r>
        </a:p>
      </dsp:txBody>
      <dsp:txXfrm>
        <a:off x="1824696" y="1978158"/>
        <a:ext cx="3105230" cy="1579824"/>
      </dsp:txXfrm>
    </dsp:sp>
    <dsp:sp modelId="{0BEFC7F4-CC3F-47BD-9321-A787A9A77F99}">
      <dsp:nvSpPr>
        <dsp:cNvPr id="0" name=""/>
        <dsp:cNvSpPr/>
      </dsp:nvSpPr>
      <dsp:spPr>
        <a:xfrm>
          <a:off x="4929927" y="1978158"/>
          <a:ext cx="1968801"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488950">
            <a:lnSpc>
              <a:spcPct val="90000"/>
            </a:lnSpc>
            <a:spcBef>
              <a:spcPct val="0"/>
            </a:spcBef>
            <a:spcAft>
              <a:spcPct val="35000"/>
            </a:spcAft>
            <a:buNone/>
          </a:pPr>
          <a:r>
            <a:rPr lang="en-US" sz="1100" kern="1200" dirty="0"/>
            <a:t>Makes predictions by answering a series of questions about the features of the data. The tree consists of nodes and branches in which new data points follow the flow of the tree based on its best fit.</a:t>
          </a:r>
        </a:p>
      </dsp:txBody>
      <dsp:txXfrm>
        <a:off x="4929927" y="1978158"/>
        <a:ext cx="1968801" cy="1579824"/>
      </dsp:txXfrm>
    </dsp:sp>
    <dsp:sp modelId="{3587D2B8-BB46-47E8-A5F6-B784243877E9}">
      <dsp:nvSpPr>
        <dsp:cNvPr id="0" name=""/>
        <dsp:cNvSpPr/>
      </dsp:nvSpPr>
      <dsp:spPr>
        <a:xfrm>
          <a:off x="0" y="3952938"/>
          <a:ext cx="6900512" cy="15798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95D8EB-8990-4358-8B77-EAC44F5B124A}">
      <dsp:nvSpPr>
        <dsp:cNvPr id="0" name=""/>
        <dsp:cNvSpPr/>
      </dsp:nvSpPr>
      <dsp:spPr>
        <a:xfrm>
          <a:off x="477896" y="4308398"/>
          <a:ext cx="868903" cy="8689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11DF7-A410-45B2-8B25-E919115542CC}">
      <dsp:nvSpPr>
        <dsp:cNvPr id="0" name=""/>
        <dsp:cNvSpPr/>
      </dsp:nvSpPr>
      <dsp:spPr>
        <a:xfrm>
          <a:off x="1824696" y="3952938"/>
          <a:ext cx="3105230"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1111250">
            <a:lnSpc>
              <a:spcPct val="90000"/>
            </a:lnSpc>
            <a:spcBef>
              <a:spcPct val="0"/>
            </a:spcBef>
            <a:spcAft>
              <a:spcPct val="35000"/>
            </a:spcAft>
            <a:buNone/>
          </a:pPr>
          <a:r>
            <a:rPr lang="en-US" sz="2500" kern="1200"/>
            <a:t>Artificial Neural Network (ANN): </a:t>
          </a:r>
        </a:p>
      </dsp:txBody>
      <dsp:txXfrm>
        <a:off x="1824696" y="3952938"/>
        <a:ext cx="3105230" cy="1579824"/>
      </dsp:txXfrm>
    </dsp:sp>
    <dsp:sp modelId="{EC52DB4E-3DF2-46CF-B338-0725727602FC}">
      <dsp:nvSpPr>
        <dsp:cNvPr id="0" name=""/>
        <dsp:cNvSpPr/>
      </dsp:nvSpPr>
      <dsp:spPr>
        <a:xfrm>
          <a:off x="4929927" y="3952938"/>
          <a:ext cx="1968801" cy="1579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98" tIns="167198" rIns="167198" bIns="167198" numCol="1" spcCol="1270" anchor="ctr" anchorCtr="0">
          <a:noAutofit/>
        </a:bodyPr>
        <a:lstStyle/>
        <a:p>
          <a:pPr marL="0" lvl="0" indent="0" algn="l" defTabSz="488950">
            <a:lnSpc>
              <a:spcPct val="90000"/>
            </a:lnSpc>
            <a:spcBef>
              <a:spcPct val="0"/>
            </a:spcBef>
            <a:spcAft>
              <a:spcPct val="35000"/>
            </a:spcAft>
            <a:buNone/>
          </a:pPr>
          <a:r>
            <a:rPr lang="en-US" sz="1100" kern="1200" dirty="0"/>
            <a:t>Mimics the way the human brain processes information.  It consists of layers of interconnected "neurons" that learn patterns from data through training</a:t>
          </a:r>
        </a:p>
      </dsp:txBody>
      <dsp:txXfrm>
        <a:off x="4929927" y="3952938"/>
        <a:ext cx="1968801" cy="1579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1366B-3712-4209-BCFF-269D878F8DFF}">
      <dsp:nvSpPr>
        <dsp:cNvPr id="0" name=""/>
        <dsp:cNvSpPr/>
      </dsp:nvSpPr>
      <dsp:spPr>
        <a:xfrm>
          <a:off x="393" y="36108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84E46F-D165-411B-892B-2C52D7F35302}">
      <dsp:nvSpPr>
        <dsp:cNvPr id="0" name=""/>
        <dsp:cNvSpPr/>
      </dsp:nvSpPr>
      <dsp:spPr>
        <a:xfrm>
          <a:off x="393" y="1598395"/>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The KNN model at 80% accuracy, performed the best in predicting days with pleasant vs. unpleasant weather. </a:t>
          </a:r>
        </a:p>
      </dsp:txBody>
      <dsp:txXfrm>
        <a:off x="393" y="1598395"/>
        <a:ext cx="3138750" cy="784495"/>
      </dsp:txXfrm>
    </dsp:sp>
    <dsp:sp modelId="{86AE2B50-6CA1-42B9-A970-C8EA010C8E7B}">
      <dsp:nvSpPr>
        <dsp:cNvPr id="0" name=""/>
        <dsp:cNvSpPr/>
      </dsp:nvSpPr>
      <dsp:spPr>
        <a:xfrm>
          <a:off x="393" y="2447425"/>
          <a:ext cx="3138750" cy="1140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However, an accuracy of 80% is probably not high enough to serve the purpose of </a:t>
          </a:r>
          <a:r>
            <a:rPr lang="en-US" sz="1100" kern="1200" dirty="0" err="1"/>
            <a:t>ClimateWins</a:t>
          </a:r>
          <a:r>
            <a:rPr lang="en-US" sz="1100" kern="1200" dirty="0"/>
            <a:t>’ mission claim to accurately predict unpleasant weather. </a:t>
          </a:r>
        </a:p>
        <a:p>
          <a:pPr marL="0" lvl="0" indent="0" algn="l" defTabSz="488950">
            <a:lnSpc>
              <a:spcPct val="90000"/>
            </a:lnSpc>
            <a:spcBef>
              <a:spcPct val="0"/>
            </a:spcBef>
            <a:spcAft>
              <a:spcPct val="35000"/>
            </a:spcAft>
            <a:buNone/>
          </a:pPr>
          <a:r>
            <a:rPr lang="en-US" sz="1100" kern="1200" dirty="0"/>
            <a:t>The data set’s other features besides temperature are more unpredictable, affecting the accuracy in way not accounted for by the algorithms. </a:t>
          </a:r>
        </a:p>
      </dsp:txBody>
      <dsp:txXfrm>
        <a:off x="393" y="2447425"/>
        <a:ext cx="3138750" cy="1140365"/>
      </dsp:txXfrm>
    </dsp:sp>
    <dsp:sp modelId="{12643010-3657-4B00-9FA3-2DB556289799}">
      <dsp:nvSpPr>
        <dsp:cNvPr id="0" name=""/>
        <dsp:cNvSpPr/>
      </dsp:nvSpPr>
      <dsp:spPr>
        <a:xfrm>
          <a:off x="3688425" y="36108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1E18F3-7D2F-4C89-9827-59E0B55B7FB2}">
      <dsp:nvSpPr>
        <dsp:cNvPr id="0" name=""/>
        <dsp:cNvSpPr/>
      </dsp:nvSpPr>
      <dsp:spPr>
        <a:xfrm>
          <a:off x="3688425" y="1598395"/>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The ANN models were achieving around 50% and the decision tree model was around the same (about 47%). </a:t>
          </a:r>
        </a:p>
      </dsp:txBody>
      <dsp:txXfrm>
        <a:off x="3688425" y="1598395"/>
        <a:ext cx="3138750" cy="784495"/>
      </dsp:txXfrm>
    </dsp:sp>
    <dsp:sp modelId="{A66F29D6-CFD4-4C44-83E5-00CA9EAEEF59}">
      <dsp:nvSpPr>
        <dsp:cNvPr id="0" name=""/>
        <dsp:cNvSpPr/>
      </dsp:nvSpPr>
      <dsp:spPr>
        <a:xfrm>
          <a:off x="3688425" y="2447425"/>
          <a:ext cx="3138750" cy="1140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However, more substantial changes of the control parameters would almost certainly train higher accuracy results for the ANN model.</a:t>
          </a:r>
        </a:p>
        <a:p>
          <a:pPr marL="57150" lvl="1" indent="-57150" algn="l" defTabSz="488950">
            <a:lnSpc>
              <a:spcPct val="90000"/>
            </a:lnSpc>
            <a:spcBef>
              <a:spcPct val="0"/>
            </a:spcBef>
            <a:spcAft>
              <a:spcPct val="15000"/>
            </a:spcAft>
            <a:buChar char="•"/>
          </a:pPr>
          <a:r>
            <a:rPr lang="en-US" sz="1100" kern="1200"/>
            <a:t>Though it will require more  testing of the control parameters than was done in the comparison thus far, the ANN model can generally be trained up to around 95% -100%</a:t>
          </a:r>
        </a:p>
      </dsp:txBody>
      <dsp:txXfrm>
        <a:off x="3688425" y="2447425"/>
        <a:ext cx="3138750" cy="1140365"/>
      </dsp:txXfrm>
    </dsp:sp>
    <dsp:sp modelId="{7465FDDC-AB87-4525-80A5-4296FEDC39C5}">
      <dsp:nvSpPr>
        <dsp:cNvPr id="0" name=""/>
        <dsp:cNvSpPr/>
      </dsp:nvSpPr>
      <dsp:spPr>
        <a:xfrm>
          <a:off x="7376456" y="36108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8A2FD-849F-429D-9731-73FA8F2DA465}">
      <dsp:nvSpPr>
        <dsp:cNvPr id="0" name=""/>
        <dsp:cNvSpPr/>
      </dsp:nvSpPr>
      <dsp:spPr>
        <a:xfrm>
          <a:off x="7376456" y="1598395"/>
          <a:ext cx="3138750" cy="78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The controls of the ANN model should be further tested to train the accuracy to at least  90%. </a:t>
          </a:r>
        </a:p>
      </dsp:txBody>
      <dsp:txXfrm>
        <a:off x="7376456" y="1598395"/>
        <a:ext cx="3138750" cy="784495"/>
      </dsp:txXfrm>
    </dsp:sp>
    <dsp:sp modelId="{1AB277AF-EC2B-45AF-BA00-93F7200E25EA}">
      <dsp:nvSpPr>
        <dsp:cNvPr id="0" name=""/>
        <dsp:cNvSpPr/>
      </dsp:nvSpPr>
      <dsp:spPr>
        <a:xfrm>
          <a:off x="7376456" y="2447425"/>
          <a:ext cx="3138750" cy="1140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Although the KNN model was highest in predicting pleasant or unpleasant weather thus far, the ANN model is generally better suited to complex datasets  like this with more “noise” included. </a:t>
          </a:r>
        </a:p>
      </dsp:txBody>
      <dsp:txXfrm>
        <a:off x="7376456" y="2447425"/>
        <a:ext cx="3138750" cy="11403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FBC71-A622-46A6-BFE1-CC96152B7BD6}">
      <dsp:nvSpPr>
        <dsp:cNvPr id="0" name=""/>
        <dsp:cNvSpPr/>
      </dsp:nvSpPr>
      <dsp:spPr>
        <a:xfrm>
          <a:off x="821" y="0"/>
          <a:ext cx="3327201" cy="394887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dirty="0"/>
            <a:t>Machine learning algorithms can indeed be utilized to predict weather to at the very least 80% (with probable potential to achieve a higher accuracy in the 90</a:t>
          </a:r>
          <a:r>
            <a:rPr lang="en-US" sz="1600" kern="1200" baseline="30000" dirty="0"/>
            <a:t>th</a:t>
          </a:r>
          <a:r>
            <a:rPr lang="en-US" sz="1600" kern="1200" dirty="0"/>
            <a:t> percentile.</a:t>
          </a:r>
        </a:p>
      </dsp:txBody>
      <dsp:txXfrm>
        <a:off x="821" y="1579550"/>
        <a:ext cx="3327201" cy="2369325"/>
      </dsp:txXfrm>
    </dsp:sp>
    <dsp:sp modelId="{4C6561BA-19E7-4A5C-B22F-E9F7EF6F3589}">
      <dsp:nvSpPr>
        <dsp:cNvPr id="0" name=""/>
        <dsp:cNvSpPr/>
      </dsp:nvSpPr>
      <dsp:spPr>
        <a:xfrm>
          <a:off x="821"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579550"/>
      </dsp:txXfrm>
    </dsp:sp>
    <dsp:sp modelId="{B1B93330-B76E-4671-A344-35DA08F7932F}">
      <dsp:nvSpPr>
        <dsp:cNvPr id="0" name=""/>
        <dsp:cNvSpPr/>
      </dsp:nvSpPr>
      <dsp:spPr>
        <a:xfrm>
          <a:off x="3594199" y="0"/>
          <a:ext cx="3327201" cy="394887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a:t>Accuracy does in fact vary based on geographic location and weather variables besides temperature like wind velocity or humidity. </a:t>
          </a:r>
        </a:p>
      </dsp:txBody>
      <dsp:txXfrm>
        <a:off x="3594199" y="1579550"/>
        <a:ext cx="3327201" cy="2369325"/>
      </dsp:txXfrm>
    </dsp:sp>
    <dsp:sp modelId="{1F9F60C7-E1C8-4EBB-A0D2-8BC408349B87}">
      <dsp:nvSpPr>
        <dsp:cNvPr id="0" name=""/>
        <dsp:cNvSpPr/>
      </dsp:nvSpPr>
      <dsp:spPr>
        <a:xfrm>
          <a:off x="3594199"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579550"/>
      </dsp:txXfrm>
    </dsp:sp>
    <dsp:sp modelId="{DC56EC2E-EEB7-448A-AFAC-5CABCDDC037D}">
      <dsp:nvSpPr>
        <dsp:cNvPr id="0" name=""/>
        <dsp:cNvSpPr/>
      </dsp:nvSpPr>
      <dsp:spPr>
        <a:xfrm>
          <a:off x="7187576" y="0"/>
          <a:ext cx="3327201" cy="394887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711200">
            <a:lnSpc>
              <a:spcPct val="90000"/>
            </a:lnSpc>
            <a:spcBef>
              <a:spcPct val="0"/>
            </a:spcBef>
            <a:spcAft>
              <a:spcPct val="35000"/>
            </a:spcAft>
            <a:buNone/>
            <a:defRPr cap="all"/>
          </a:pPr>
          <a:r>
            <a:rPr lang="en-US" sz="1600" kern="1200"/>
            <a:t>Machine learning can demonstrate climate change by identifying summative changing weather conditions over time.</a:t>
          </a:r>
        </a:p>
      </dsp:txBody>
      <dsp:txXfrm>
        <a:off x="7187576" y="1579550"/>
        <a:ext cx="3327201" cy="2369325"/>
      </dsp:txXfrm>
    </dsp:sp>
    <dsp:sp modelId="{2C1CBA79-8E92-4266-9978-29925CC19366}">
      <dsp:nvSpPr>
        <dsp:cNvPr id="0" name=""/>
        <dsp:cNvSpPr/>
      </dsp:nvSpPr>
      <dsp:spPr>
        <a:xfrm>
          <a:off x="7187576"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5795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B2F74-97B5-4B7C-8F30-5EBA72C92531}">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FFC0C-83B0-4874-971E-A614AD002630}">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C460E1-C04E-4F5C-B5C9-AC5EAD1BDCD0}">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Build in more datapoints by including more of the weather variables besides temperature into the analysis</a:t>
          </a:r>
        </a:p>
      </dsp:txBody>
      <dsp:txXfrm>
        <a:off x="1496324" y="553"/>
        <a:ext cx="9010131" cy="1295519"/>
      </dsp:txXfrm>
    </dsp:sp>
    <dsp:sp modelId="{1A3A967A-F8EC-4AB9-A527-DEE4A692E5EF}">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B684D-A55C-4C43-B31F-EE416011A0B6}">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1D247-ECDA-47A6-85E7-967A82BD4170}">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Continue working with the control parameters of the ANN algorithm to achieve accuracy results above 90%</a:t>
          </a:r>
        </a:p>
      </dsp:txBody>
      <dsp:txXfrm>
        <a:off x="1496324" y="1619952"/>
        <a:ext cx="9010131" cy="1295519"/>
      </dsp:txXfrm>
    </dsp:sp>
    <dsp:sp modelId="{D8C633E8-53C1-4CE5-8942-F4F6612C5AB9}">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FCF0D-CE75-4250-9449-47FC3FEEFF63}">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5D6022-6847-4DD9-B637-176B22FD92BB}">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889000">
            <a:lnSpc>
              <a:spcPct val="90000"/>
            </a:lnSpc>
            <a:spcBef>
              <a:spcPct val="0"/>
            </a:spcBef>
            <a:spcAft>
              <a:spcPct val="35000"/>
            </a:spcAft>
            <a:buNone/>
          </a:pPr>
          <a:r>
            <a:rPr lang="en-US" sz="2000" kern="1200"/>
            <a:t>Employ unsupervised machine learning algorithms to observe further potential towards deploying a system that will continue to learn and train towards higher weather prediction accuracy as climates continue to change in real time</a:t>
          </a:r>
        </a:p>
      </dsp:txBody>
      <dsp:txXfrm>
        <a:off x="1496324" y="3239351"/>
        <a:ext cx="9010131" cy="12955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FA88-8872-49D6-A517-54156D4A5725}"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80989-1CE6-4ACC-BB87-92878CDBEBBE}" type="slidenum">
              <a:rPr lang="en-US" smtClean="0"/>
              <a:t>‹#›</a:t>
            </a:fld>
            <a:endParaRPr lang="en-US"/>
          </a:p>
        </p:txBody>
      </p:sp>
    </p:spTree>
    <p:extLst>
      <p:ext uri="{BB962C8B-B14F-4D97-AF65-F5344CB8AC3E}">
        <p14:creationId xmlns:p14="http://schemas.microsoft.com/office/powerpoint/2010/main" val="219358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80989-1CE6-4ACC-BB87-92878CDBEBBE}" type="slidenum">
              <a:rPr lang="en-US" smtClean="0"/>
              <a:t>14</a:t>
            </a:fld>
            <a:endParaRPr lang="en-US"/>
          </a:p>
        </p:txBody>
      </p:sp>
    </p:spTree>
    <p:extLst>
      <p:ext uri="{BB962C8B-B14F-4D97-AF65-F5344CB8AC3E}">
        <p14:creationId xmlns:p14="http://schemas.microsoft.com/office/powerpoint/2010/main" val="13308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321B-83D0-854E-0DB7-1A0A96C7E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A37A6-7A81-ACF3-96DF-43618905E6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B71920-9949-B3C3-098D-11C003DEBA48}"/>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0FEE59F1-C395-BA40-2CE1-1E86070B5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1EBCF-4C86-A9C5-C9B9-1E1F97F27250}"/>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13201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8AA6-5682-E18B-47CB-4E5568C841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B7621F-2A7F-4149-E07C-123752419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37E8C-6B44-0061-B5A3-819CF76A137C}"/>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92010AF9-4633-372A-E8E6-3F1535A3C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620BF-34D2-44B7-D27D-95C1910A84CA}"/>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408621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2C2F9-357E-9540-914F-3D916C772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01873-1056-EAEC-44C0-B3DAEFCBF5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D5BF-A772-FAFA-9897-8FE5DD39326F}"/>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61642F1B-62B6-52C5-936F-BEF6A0E5B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E5AC1-B2D8-1A52-8C55-76175DE364DD}"/>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270641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4FF6-28C3-4F51-4ADD-A0EF10F5F0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D1C1E-ADC5-E761-4D30-E0CA0FE2D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22061-5B06-CF50-6043-5E5A05F7E8A9}"/>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475BE5A5-CF7A-5BDD-427A-C29439096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1966-BF8C-E389-C380-D32B7FC21B5B}"/>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321759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B7E2-55EB-BA5C-9930-24A4CEAE7B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976F3-0502-CA63-E344-F67FBA8650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D0873-0E92-E65D-7596-2EFB1123C5EE}"/>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8D578637-2A91-A4FB-AC06-5481AEAE6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8D754-93F9-5995-9319-1311A02A47B3}"/>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24735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7B71-C1B7-42EF-5766-581CCCB0A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E7B0A-491B-0982-D785-376A26AEC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BDC2E-1AF4-9B78-2036-1FEC973E4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DD2EF-8B81-091F-5D1C-4D42D303F5E0}"/>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6" name="Footer Placeholder 5">
            <a:extLst>
              <a:ext uri="{FF2B5EF4-FFF2-40B4-BE49-F238E27FC236}">
                <a16:creationId xmlns:a16="http://schemas.microsoft.com/office/drawing/2014/main" id="{59FA6E06-EA2D-F58F-481E-0EED01B13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7291C-D43D-1FA6-145C-81C474BE675A}"/>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7468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B0B8-9FA5-AB11-7D05-9D9F982D32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CC267-46B4-2BC8-699F-F2D0B2261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C81D27-E69D-E098-9021-8B3D5DBBCA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B3A3E6-A197-27F8-4C6A-BAF5551C7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ABBFE-E940-190B-E259-F2A3A3DBF2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201A7-CF6D-A425-024C-9485DE1281B0}"/>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8" name="Footer Placeholder 7">
            <a:extLst>
              <a:ext uri="{FF2B5EF4-FFF2-40B4-BE49-F238E27FC236}">
                <a16:creationId xmlns:a16="http://schemas.microsoft.com/office/drawing/2014/main" id="{D30B2DB9-C88D-BAEF-E24F-B86DB89535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8AE9C0-5F4A-6ED4-4396-0D4886BDDDA2}"/>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108165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BABC-0365-CCD4-9333-411A5FABE7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6A607B-BB6D-C8E1-2910-53F730814D94}"/>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4" name="Footer Placeholder 3">
            <a:extLst>
              <a:ext uri="{FF2B5EF4-FFF2-40B4-BE49-F238E27FC236}">
                <a16:creationId xmlns:a16="http://schemas.microsoft.com/office/drawing/2014/main" id="{E40D5AB9-F51F-2D15-A3D1-687F90E25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32CAF-336F-7333-2FBE-61143C96B940}"/>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49757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2D47E-D16E-7D89-85E2-16C6B7E6BA88}"/>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3" name="Footer Placeholder 2">
            <a:extLst>
              <a:ext uri="{FF2B5EF4-FFF2-40B4-BE49-F238E27FC236}">
                <a16:creationId xmlns:a16="http://schemas.microsoft.com/office/drawing/2014/main" id="{314D7A6E-78CF-A01A-B96F-81CFB1DB00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415C89-F366-20D3-3B6F-103EED54950A}"/>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44354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84E8-8D68-23B0-5436-AF7BB0AC2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705297-C161-1CE4-A269-206FB64D4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73919-D326-905E-6F80-6B37A596B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F00E7-19A6-318E-E0D9-C8E2B6DA30F5}"/>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6" name="Footer Placeholder 5">
            <a:extLst>
              <a:ext uri="{FF2B5EF4-FFF2-40B4-BE49-F238E27FC236}">
                <a16:creationId xmlns:a16="http://schemas.microsoft.com/office/drawing/2014/main" id="{6097900B-9600-5C07-E812-D0AFCE88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A1B1F-E7ED-6A1B-109A-F02ADE49EC35}"/>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215987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F15C-4179-803C-41EF-5385FE027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64C393-D0A5-F537-E5FB-FF78DF457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A907F-4A3B-AE26-C2F6-B5AC8559F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FA6AE-03FE-DA4E-5127-92406F832D8F}"/>
              </a:ext>
            </a:extLst>
          </p:cNvPr>
          <p:cNvSpPr>
            <a:spLocks noGrp="1"/>
          </p:cNvSpPr>
          <p:nvPr>
            <p:ph type="dt" sz="half" idx="10"/>
          </p:nvPr>
        </p:nvSpPr>
        <p:spPr/>
        <p:txBody>
          <a:bodyPr/>
          <a:lstStyle/>
          <a:p>
            <a:fld id="{2BA4C1DF-B698-418B-9A98-9822D0CDEC71}" type="datetimeFigureOut">
              <a:rPr lang="en-US" smtClean="0"/>
              <a:t>5/23/2025</a:t>
            </a:fld>
            <a:endParaRPr lang="en-US"/>
          </a:p>
        </p:txBody>
      </p:sp>
      <p:sp>
        <p:nvSpPr>
          <p:cNvPr id="6" name="Footer Placeholder 5">
            <a:extLst>
              <a:ext uri="{FF2B5EF4-FFF2-40B4-BE49-F238E27FC236}">
                <a16:creationId xmlns:a16="http://schemas.microsoft.com/office/drawing/2014/main" id="{2BCB346B-A5DE-B118-F03E-56D5FD436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36FE7-129C-C548-D7DC-268AD0DC0818}"/>
              </a:ext>
            </a:extLst>
          </p:cNvPr>
          <p:cNvSpPr>
            <a:spLocks noGrp="1"/>
          </p:cNvSpPr>
          <p:nvPr>
            <p:ph type="sldNum" sz="quarter" idx="12"/>
          </p:nvPr>
        </p:nvSpPr>
        <p:spPr/>
        <p:txBody>
          <a:bodyPr/>
          <a:lstStyle/>
          <a:p>
            <a:fld id="{800A8627-63EB-498A-867A-6E14A00B0084}" type="slidenum">
              <a:rPr lang="en-US" smtClean="0"/>
              <a:t>‹#›</a:t>
            </a:fld>
            <a:endParaRPr lang="en-US"/>
          </a:p>
        </p:txBody>
      </p:sp>
    </p:spTree>
    <p:extLst>
      <p:ext uri="{BB962C8B-B14F-4D97-AF65-F5344CB8AC3E}">
        <p14:creationId xmlns:p14="http://schemas.microsoft.com/office/powerpoint/2010/main" val="211256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E8F8C-095D-7F31-6008-0DCFB40BA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D7CD3-DB2E-3C11-EB21-CBD3061AD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3245-C253-22A6-E5F3-BB20D2CA0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A4C1DF-B698-418B-9A98-9822D0CDEC71}" type="datetimeFigureOut">
              <a:rPr lang="en-US" smtClean="0"/>
              <a:t>5/23/2025</a:t>
            </a:fld>
            <a:endParaRPr lang="en-US"/>
          </a:p>
        </p:txBody>
      </p:sp>
      <p:sp>
        <p:nvSpPr>
          <p:cNvPr id="5" name="Footer Placeholder 4">
            <a:extLst>
              <a:ext uri="{FF2B5EF4-FFF2-40B4-BE49-F238E27FC236}">
                <a16:creationId xmlns:a16="http://schemas.microsoft.com/office/drawing/2014/main" id="{06F8AF70-D64A-C8C0-CDC9-78BDE365A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581EB6-FFEE-7F8B-B5B5-C7F413A7A9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0A8627-63EB-498A-867A-6E14A00B0084}" type="slidenum">
              <a:rPr lang="en-US" smtClean="0"/>
              <a:t>‹#›</a:t>
            </a:fld>
            <a:endParaRPr lang="en-US"/>
          </a:p>
        </p:txBody>
      </p:sp>
    </p:spTree>
    <p:extLst>
      <p:ext uri="{BB962C8B-B14F-4D97-AF65-F5344CB8AC3E}">
        <p14:creationId xmlns:p14="http://schemas.microsoft.com/office/powerpoint/2010/main" val="3381149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schassler/ClimateWins-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3D034-6D85-BCC7-E0D4-B9522E8135F0}"/>
              </a:ext>
            </a:extLst>
          </p:cNvPr>
          <p:cNvSpPr>
            <a:spLocks noGrp="1"/>
          </p:cNvSpPr>
          <p:nvPr>
            <p:ph type="ctrTitle"/>
          </p:nvPr>
        </p:nvSpPr>
        <p:spPr>
          <a:xfrm>
            <a:off x="5297762" y="640080"/>
            <a:ext cx="6251110" cy="3566160"/>
          </a:xfrm>
        </p:spPr>
        <p:txBody>
          <a:bodyPr anchor="b">
            <a:normAutofit/>
          </a:bodyPr>
          <a:lstStyle/>
          <a:p>
            <a:pPr algn="l"/>
            <a:r>
              <a:rPr lang="en-US" sz="5400"/>
              <a:t>Climate Wins Weather Analysis</a:t>
            </a:r>
          </a:p>
        </p:txBody>
      </p:sp>
      <p:sp>
        <p:nvSpPr>
          <p:cNvPr id="3" name="Subtitle 2">
            <a:extLst>
              <a:ext uri="{FF2B5EF4-FFF2-40B4-BE49-F238E27FC236}">
                <a16:creationId xmlns:a16="http://schemas.microsoft.com/office/drawing/2014/main" id="{5E8384BA-8EEB-97D6-A419-3D0E2D727D11}"/>
              </a:ext>
            </a:extLst>
          </p:cNvPr>
          <p:cNvSpPr>
            <a:spLocks noGrp="1"/>
          </p:cNvSpPr>
          <p:nvPr>
            <p:ph type="subTitle" idx="1"/>
          </p:nvPr>
        </p:nvSpPr>
        <p:spPr>
          <a:xfrm>
            <a:off x="5297760" y="4636008"/>
            <a:ext cx="6251111" cy="1572768"/>
          </a:xfrm>
        </p:spPr>
        <p:txBody>
          <a:bodyPr>
            <a:normAutofit/>
          </a:bodyPr>
          <a:lstStyle/>
          <a:p>
            <a:pPr algn="l"/>
            <a:r>
              <a:rPr lang="en-US" sz="2000"/>
              <a:t>Predicting  Weather Conditions and Climate Change</a:t>
            </a:r>
          </a:p>
          <a:p>
            <a:pPr algn="l"/>
            <a:endParaRPr lang="en-US" sz="2000"/>
          </a:p>
          <a:p>
            <a:pPr algn="l"/>
            <a:r>
              <a:rPr lang="en-US" sz="2000"/>
              <a:t>Rob Thomas Schassler </a:t>
            </a:r>
          </a:p>
          <a:p>
            <a:pPr algn="l"/>
            <a:r>
              <a:rPr lang="en-US" sz="2000"/>
              <a:t>May 2015</a:t>
            </a:r>
          </a:p>
        </p:txBody>
      </p:sp>
      <p:pic>
        <p:nvPicPr>
          <p:cNvPr id="5" name="Picture 4" descr="Thermometer outdoors">
            <a:extLst>
              <a:ext uri="{FF2B5EF4-FFF2-40B4-BE49-F238E27FC236}">
                <a16:creationId xmlns:a16="http://schemas.microsoft.com/office/drawing/2014/main" id="{B1172AD3-8901-15FA-851C-8D3B35D940BC}"/>
              </a:ext>
            </a:extLst>
          </p:cNvPr>
          <p:cNvPicPr>
            <a:picLocks noChangeAspect="1"/>
          </p:cNvPicPr>
          <p:nvPr/>
        </p:nvPicPr>
        <p:blipFill>
          <a:blip r:embed="rId2"/>
          <a:srcRect r="54669"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77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F2FAA-6567-639E-A6DC-1026116483BD}"/>
              </a:ext>
            </a:extLst>
          </p:cNvPr>
          <p:cNvSpPr>
            <a:spLocks noGrp="1"/>
          </p:cNvSpPr>
          <p:nvPr>
            <p:ph type="title"/>
          </p:nvPr>
        </p:nvSpPr>
        <p:spPr>
          <a:xfrm>
            <a:off x="630936" y="640080"/>
            <a:ext cx="4818888" cy="1481328"/>
          </a:xfrm>
        </p:spPr>
        <p:txBody>
          <a:bodyPr anchor="b">
            <a:normAutofit/>
          </a:bodyPr>
          <a:lstStyle/>
          <a:p>
            <a:r>
              <a:rPr lang="en-US" sz="5400"/>
              <a:t>ANN Method</a:t>
            </a:r>
          </a:p>
        </p:txBody>
      </p:sp>
      <p:sp>
        <p:nvSpPr>
          <p:cNvPr id="308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12CBE9-2E53-FAA4-B87A-393F18D9B8A5}"/>
              </a:ext>
            </a:extLst>
          </p:cNvPr>
          <p:cNvSpPr>
            <a:spLocks noGrp="1"/>
          </p:cNvSpPr>
          <p:nvPr>
            <p:ph idx="1"/>
          </p:nvPr>
        </p:nvSpPr>
        <p:spPr>
          <a:xfrm>
            <a:off x="630936" y="2660904"/>
            <a:ext cx="4818888" cy="3547872"/>
          </a:xfrm>
        </p:spPr>
        <p:txBody>
          <a:bodyPr anchor="t">
            <a:normAutofit/>
          </a:bodyPr>
          <a:lstStyle/>
          <a:p>
            <a:r>
              <a:rPr lang="en-US" sz="1500"/>
              <a:t>The ANN model achieved around 50% accuracy. </a:t>
            </a:r>
          </a:p>
          <a:p>
            <a:pPr marL="0" indent="0">
              <a:buNone/>
            </a:pPr>
            <a:endParaRPr lang="en-US" sz="1500"/>
          </a:p>
          <a:p>
            <a:pPr lvl="1"/>
            <a:r>
              <a:rPr lang="en-US" sz="1500"/>
              <a:t>Though, this was at a max hidden layer size of 40 and number of iterations capped at 2,800. </a:t>
            </a:r>
          </a:p>
          <a:p>
            <a:pPr lvl="1"/>
            <a:r>
              <a:rPr lang="en-US" sz="1500"/>
              <a:t>Raising the hidden layer input would probably train higher accuracy results for the ANN model </a:t>
            </a:r>
          </a:p>
          <a:p>
            <a:pPr marL="457200" lvl="1" indent="0">
              <a:buNone/>
            </a:pPr>
            <a:endParaRPr lang="en-US" sz="1500"/>
          </a:p>
          <a:p>
            <a:r>
              <a:rPr lang="en-US" sz="1500"/>
              <a:t>The confusion matrix shows the number of accurate and inaccurate predictions at each location for unpleasant  days (0) and pleasant days (1)</a:t>
            </a:r>
          </a:p>
          <a:p>
            <a:endParaRPr lang="en-US" sz="1500"/>
          </a:p>
        </p:txBody>
      </p:sp>
      <p:pic>
        <p:nvPicPr>
          <p:cNvPr id="3074" name="Picture 2">
            <a:extLst>
              <a:ext uri="{FF2B5EF4-FFF2-40B4-BE49-F238E27FC236}">
                <a16:creationId xmlns:a16="http://schemas.microsoft.com/office/drawing/2014/main" id="{18392A91-94CE-2ED8-1153-DC168A33F99B}"/>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449824" y="1088628"/>
            <a:ext cx="6616699" cy="495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65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69407-4638-1255-B299-8705E0E04F4C}"/>
              </a:ext>
            </a:extLst>
          </p:cNvPr>
          <p:cNvSpPr>
            <a:spLocks noGrp="1"/>
          </p:cNvSpPr>
          <p:nvPr>
            <p:ph type="title"/>
          </p:nvPr>
        </p:nvSpPr>
        <p:spPr>
          <a:xfrm>
            <a:off x="838200" y="365125"/>
            <a:ext cx="10515600" cy="1325563"/>
          </a:xfrm>
        </p:spPr>
        <p:txBody>
          <a:bodyPr>
            <a:normAutofit/>
          </a:bodyPr>
          <a:lstStyle/>
          <a:p>
            <a:r>
              <a:rPr lang="en-US" sz="5400"/>
              <a:t>Algorithm Results Recap</a:t>
            </a:r>
          </a:p>
        </p:txBody>
      </p:sp>
      <p:sp>
        <p:nvSpPr>
          <p:cNvPr id="3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65F689EF-68EC-B8A1-DABE-DC8C87E49A5A}"/>
              </a:ext>
            </a:extLst>
          </p:cNvPr>
          <p:cNvGraphicFramePr>
            <a:graphicFrameLocks noGrp="1"/>
          </p:cNvGraphicFramePr>
          <p:nvPr>
            <p:ph idx="1"/>
            <p:extLst>
              <p:ext uri="{D42A27DB-BD31-4B8C-83A1-F6EECF244321}">
                <p14:modId xmlns:p14="http://schemas.microsoft.com/office/powerpoint/2010/main" val="331497424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97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47216-8BF4-FC08-5EE7-3D652EE4D764}"/>
              </a:ext>
            </a:extLst>
          </p:cNvPr>
          <p:cNvSpPr>
            <a:spLocks noGrp="1"/>
          </p:cNvSpPr>
          <p:nvPr>
            <p:ph type="title"/>
          </p:nvPr>
        </p:nvSpPr>
        <p:spPr>
          <a:xfrm>
            <a:off x="838200" y="365125"/>
            <a:ext cx="10515600" cy="1325563"/>
          </a:xfrm>
        </p:spPr>
        <p:txBody>
          <a:bodyPr>
            <a:normAutofit/>
          </a:bodyPr>
          <a:lstStyle/>
          <a:p>
            <a:r>
              <a:rPr lang="en-US" sz="5400"/>
              <a:t>Summary</a:t>
            </a:r>
          </a:p>
        </p:txBody>
      </p:sp>
      <p:sp>
        <p:nvSpPr>
          <p:cNvPr id="5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8AC644F1-2184-E2BD-7627-34ABD4516606}"/>
              </a:ext>
            </a:extLst>
          </p:cNvPr>
          <p:cNvGraphicFramePr>
            <a:graphicFrameLocks noGrp="1"/>
          </p:cNvGraphicFramePr>
          <p:nvPr>
            <p:ph idx="1"/>
            <p:extLst>
              <p:ext uri="{D42A27DB-BD31-4B8C-83A1-F6EECF244321}">
                <p14:modId xmlns:p14="http://schemas.microsoft.com/office/powerpoint/2010/main" val="283296926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14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BF413-2CAD-05AE-1C39-2672223D962F}"/>
              </a:ext>
            </a:extLst>
          </p:cNvPr>
          <p:cNvSpPr>
            <a:spLocks noGrp="1"/>
          </p:cNvSpPr>
          <p:nvPr>
            <p:ph type="title"/>
          </p:nvPr>
        </p:nvSpPr>
        <p:spPr>
          <a:xfrm>
            <a:off x="841248" y="334644"/>
            <a:ext cx="10509504" cy="1076914"/>
          </a:xfrm>
        </p:spPr>
        <p:txBody>
          <a:bodyPr anchor="ctr">
            <a:normAutofit/>
          </a:bodyPr>
          <a:lstStyle/>
          <a:p>
            <a:r>
              <a:rPr lang="en-US" sz="4000"/>
              <a:t>Next Steps</a:t>
            </a:r>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319759BC-26E8-4910-2C0E-547196B230E9}"/>
              </a:ext>
            </a:extLst>
          </p:cNvPr>
          <p:cNvGraphicFramePr>
            <a:graphicFrameLocks noGrp="1"/>
          </p:cNvGraphicFramePr>
          <p:nvPr>
            <p:ph idx="1"/>
            <p:extLst>
              <p:ext uri="{D42A27DB-BD31-4B8C-83A1-F6EECF244321}">
                <p14:modId xmlns:p14="http://schemas.microsoft.com/office/powerpoint/2010/main" val="324245125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21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4BBA8-A3E4-F80C-ED75-0E45CBE2A7CF}"/>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800" kern="1200">
                <a:solidFill>
                  <a:srgbClr val="FFFFFF"/>
                </a:solidFill>
                <a:latin typeface="+mj-lt"/>
                <a:ea typeface="+mj-ea"/>
                <a:cs typeface="+mj-cs"/>
              </a:rPr>
              <a:t>Thank You!</a:t>
            </a:r>
          </a:p>
        </p:txBody>
      </p:sp>
      <p:sp>
        <p:nvSpPr>
          <p:cNvPr id="55" name="Rectangle 54">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a:extLst>
              <a:ext uri="{FF2B5EF4-FFF2-40B4-BE49-F238E27FC236}">
                <a16:creationId xmlns:a16="http://schemas.microsoft.com/office/drawing/2014/main" id="{05158324-ECD0-89C8-0234-A49FDEA3B1CE}"/>
              </a:ext>
            </a:extLst>
          </p:cNvPr>
          <p:cNvSpPr>
            <a:spLocks noGrp="1"/>
          </p:cNvSpPr>
          <p:nvPr>
            <p:ph idx="1"/>
          </p:nvPr>
        </p:nvSpPr>
        <p:spPr>
          <a:xfrm>
            <a:off x="6422720" y="1413386"/>
            <a:ext cx="5053066" cy="2546604"/>
          </a:xfrm>
        </p:spPr>
        <p:txBody>
          <a:bodyPr vert="horz" lIns="91440" tIns="45720" rIns="91440" bIns="45720" rtlCol="0">
            <a:normAutofit/>
          </a:bodyPr>
          <a:lstStyle/>
          <a:p>
            <a:pPr marL="0" indent="0">
              <a:buNone/>
            </a:pPr>
            <a:r>
              <a:rPr lang="en-US" sz="2000" dirty="0"/>
              <a:t>For further questions, please contact me at: robschassler@gmail.com</a:t>
            </a:r>
          </a:p>
        </p:txBody>
      </p:sp>
      <p:sp>
        <p:nvSpPr>
          <p:cNvPr id="4" name="Content Placeholder 2">
            <a:extLst>
              <a:ext uri="{FF2B5EF4-FFF2-40B4-BE49-F238E27FC236}">
                <a16:creationId xmlns:a16="http://schemas.microsoft.com/office/drawing/2014/main" id="{01C96CDB-F305-2566-988B-C07FD9DDF265}"/>
              </a:ext>
            </a:extLst>
          </p:cNvPr>
          <p:cNvSpPr txBox="1">
            <a:spLocks/>
          </p:cNvSpPr>
          <p:nvPr/>
        </p:nvSpPr>
        <p:spPr>
          <a:xfrm>
            <a:off x="6422720" y="2898009"/>
            <a:ext cx="5057398" cy="254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To view the scripts and datasets used, please visit my </a:t>
            </a:r>
            <a:r>
              <a:rPr lang="en-US" sz="2000" dirty="0" err="1"/>
              <a:t>github</a:t>
            </a:r>
            <a:r>
              <a:rPr lang="en-US" sz="2000" dirty="0"/>
              <a:t> repository for this analysis at:</a:t>
            </a:r>
          </a:p>
          <a:p>
            <a:pPr marL="0" indent="0">
              <a:buNone/>
            </a:pPr>
            <a:r>
              <a:rPr lang="en-US" sz="2000" dirty="0">
                <a:hlinkClick r:id="rId3"/>
              </a:rPr>
              <a:t>https://github.com/rschassler/ClimateWins-Machine-Learning</a:t>
            </a:r>
            <a:endParaRPr lang="en-US" sz="2000" dirty="0"/>
          </a:p>
          <a:p>
            <a:pPr marL="0"/>
            <a:endParaRPr lang="en-US" sz="2000" dirty="0"/>
          </a:p>
        </p:txBody>
      </p:sp>
    </p:spTree>
    <p:extLst>
      <p:ext uri="{BB962C8B-B14F-4D97-AF65-F5344CB8AC3E}">
        <p14:creationId xmlns:p14="http://schemas.microsoft.com/office/powerpoint/2010/main" val="2277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9A3F4-78D8-59C1-9FDD-4F9BB1BA0297}"/>
              </a:ext>
            </a:extLst>
          </p:cNvPr>
          <p:cNvSpPr>
            <a:spLocks noGrp="1"/>
          </p:cNvSpPr>
          <p:nvPr>
            <p:ph type="title"/>
          </p:nvPr>
        </p:nvSpPr>
        <p:spPr>
          <a:xfrm>
            <a:off x="635000" y="640823"/>
            <a:ext cx="3418659" cy="5583148"/>
          </a:xfrm>
        </p:spPr>
        <p:txBody>
          <a:bodyPr anchor="ctr">
            <a:normAutofit/>
          </a:bodyPr>
          <a:lstStyle/>
          <a:p>
            <a:r>
              <a:rPr lang="en-US" sz="5000"/>
              <a:t>Introduction and Background</a:t>
            </a:r>
          </a:p>
        </p:txBody>
      </p:sp>
      <p:sp>
        <p:nvSpPr>
          <p:cNvPr id="5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3E31C9B8-390A-E4AF-092E-EE7A42E0DF66}"/>
              </a:ext>
            </a:extLst>
          </p:cNvPr>
          <p:cNvGraphicFramePr>
            <a:graphicFrameLocks noGrp="1"/>
          </p:cNvGraphicFramePr>
          <p:nvPr>
            <p:ph idx="1"/>
            <p:extLst>
              <p:ext uri="{D42A27DB-BD31-4B8C-83A1-F6EECF244321}">
                <p14:modId xmlns:p14="http://schemas.microsoft.com/office/powerpoint/2010/main" val="222851184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65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6F8C4-EEAE-8A40-65BC-FD86969DA815}"/>
              </a:ext>
            </a:extLst>
          </p:cNvPr>
          <p:cNvSpPr>
            <a:spLocks noGrp="1"/>
          </p:cNvSpPr>
          <p:nvPr>
            <p:ph type="title"/>
          </p:nvPr>
        </p:nvSpPr>
        <p:spPr>
          <a:xfrm>
            <a:off x="635000" y="640823"/>
            <a:ext cx="3418659" cy="5583148"/>
          </a:xfrm>
        </p:spPr>
        <p:txBody>
          <a:bodyPr anchor="ctr">
            <a:normAutofit/>
          </a:bodyPr>
          <a:lstStyle/>
          <a:p>
            <a:r>
              <a:rPr lang="en-US" sz="5000"/>
              <a:t>Hypotheses</a:t>
            </a:r>
          </a:p>
        </p:txBody>
      </p:sp>
      <p:sp>
        <p:nvSpPr>
          <p:cNvPr id="5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Box 4">
            <a:extLst>
              <a:ext uri="{FF2B5EF4-FFF2-40B4-BE49-F238E27FC236}">
                <a16:creationId xmlns:a16="http://schemas.microsoft.com/office/drawing/2014/main" id="{0E7C0E16-211C-E89B-1436-218F6605A7B5}"/>
              </a:ext>
            </a:extLst>
          </p:cNvPr>
          <p:cNvGraphicFramePr/>
          <p:nvPr>
            <p:extLst>
              <p:ext uri="{D42A27DB-BD31-4B8C-83A1-F6EECF244321}">
                <p14:modId xmlns:p14="http://schemas.microsoft.com/office/powerpoint/2010/main" val="190976658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80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C6AA3-D467-E2B7-E970-2D3065B0D44A}"/>
              </a:ext>
            </a:extLst>
          </p:cNvPr>
          <p:cNvSpPr>
            <a:spLocks noGrp="1"/>
          </p:cNvSpPr>
          <p:nvPr>
            <p:ph type="title"/>
          </p:nvPr>
        </p:nvSpPr>
        <p:spPr>
          <a:xfrm>
            <a:off x="635000" y="640823"/>
            <a:ext cx="3418659" cy="5583148"/>
          </a:xfrm>
        </p:spPr>
        <p:txBody>
          <a:bodyPr anchor="ctr">
            <a:normAutofit/>
          </a:bodyPr>
          <a:lstStyle/>
          <a:p>
            <a:r>
              <a:rPr lang="en-US" sz="5400"/>
              <a:t>Data Sourcing  and Profile</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5A4CBBEB-FAFC-6F88-DCED-D99524B86081}"/>
              </a:ext>
            </a:extLst>
          </p:cNvPr>
          <p:cNvGraphicFramePr>
            <a:graphicFrameLocks noGrp="1"/>
          </p:cNvGraphicFramePr>
          <p:nvPr>
            <p:ph idx="1"/>
            <p:extLst>
              <p:ext uri="{D42A27DB-BD31-4B8C-83A1-F6EECF244321}">
                <p14:modId xmlns:p14="http://schemas.microsoft.com/office/powerpoint/2010/main" val="37878561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38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8D6CF-E5AA-FEF8-1938-90AF4094D059}"/>
              </a:ext>
            </a:extLst>
          </p:cNvPr>
          <p:cNvSpPr>
            <a:spLocks noGrp="1"/>
          </p:cNvSpPr>
          <p:nvPr>
            <p:ph type="title"/>
          </p:nvPr>
        </p:nvSpPr>
        <p:spPr>
          <a:xfrm>
            <a:off x="635000" y="640823"/>
            <a:ext cx="3418659" cy="5583148"/>
          </a:xfrm>
        </p:spPr>
        <p:txBody>
          <a:bodyPr anchor="ctr">
            <a:normAutofit/>
          </a:bodyPr>
          <a:lstStyle/>
          <a:p>
            <a:r>
              <a:rPr lang="en-US" sz="5400"/>
              <a:t>Data Bias and Accuracy </a:t>
            </a:r>
          </a:p>
        </p:txBody>
      </p:sp>
      <p:sp>
        <p:nvSpPr>
          <p:cNvPr id="2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EEAC16-1D46-DDAE-239B-293B5968F7D1}"/>
              </a:ext>
            </a:extLst>
          </p:cNvPr>
          <p:cNvGraphicFramePr>
            <a:graphicFrameLocks noGrp="1"/>
          </p:cNvGraphicFramePr>
          <p:nvPr>
            <p:ph idx="1"/>
            <p:extLst>
              <p:ext uri="{D42A27DB-BD31-4B8C-83A1-F6EECF244321}">
                <p14:modId xmlns:p14="http://schemas.microsoft.com/office/powerpoint/2010/main" val="254548302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97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EC248-0EDD-C9DA-80A4-049147D18D70}"/>
              </a:ext>
            </a:extLst>
          </p:cNvPr>
          <p:cNvSpPr>
            <a:spLocks noGrp="1"/>
          </p:cNvSpPr>
          <p:nvPr>
            <p:ph type="title"/>
          </p:nvPr>
        </p:nvSpPr>
        <p:spPr>
          <a:xfrm>
            <a:off x="630936" y="640080"/>
            <a:ext cx="4818888" cy="1481328"/>
          </a:xfrm>
        </p:spPr>
        <p:txBody>
          <a:bodyPr anchor="b">
            <a:normAutofit/>
          </a:bodyPr>
          <a:lstStyle/>
          <a:p>
            <a:r>
              <a:rPr lang="en-US" sz="5400"/>
              <a:t>Optimization</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D93B8E-10CB-3F0A-1F88-4D01A9A4B86A}"/>
              </a:ext>
            </a:extLst>
          </p:cNvPr>
          <p:cNvSpPr>
            <a:spLocks noGrp="1"/>
          </p:cNvSpPr>
          <p:nvPr>
            <p:ph idx="1"/>
          </p:nvPr>
        </p:nvSpPr>
        <p:spPr>
          <a:xfrm>
            <a:off x="630936" y="2660904"/>
            <a:ext cx="4818888" cy="3547872"/>
          </a:xfrm>
        </p:spPr>
        <p:txBody>
          <a:bodyPr anchor="t">
            <a:normAutofit/>
          </a:bodyPr>
          <a:lstStyle/>
          <a:p>
            <a:r>
              <a:rPr lang="en-US" sz="1900" dirty="0"/>
              <a:t>First the dataset was scaled to diminish the effects of outlying data </a:t>
            </a:r>
          </a:p>
          <a:p>
            <a:r>
              <a:rPr lang="en-US" sz="1900" dirty="0"/>
              <a:t>Gradient Descent function was used to optimize the data</a:t>
            </a:r>
          </a:p>
          <a:p>
            <a:pPr lvl="1"/>
            <a:r>
              <a:rPr lang="en-US" sz="1900" dirty="0"/>
              <a:t>Specifically, gradient descent method adjusts parameters  by testing  them towards converging on 0. The adjusting of the parameters allows for a more accurate  model because it reduces the loss function  over consecutive iterations</a:t>
            </a:r>
          </a:p>
          <a:p>
            <a:endParaRPr lang="en-US" sz="1900" dirty="0"/>
          </a:p>
        </p:txBody>
      </p:sp>
      <p:pic>
        <p:nvPicPr>
          <p:cNvPr id="11" name="Picture 10">
            <a:extLst>
              <a:ext uri="{FF2B5EF4-FFF2-40B4-BE49-F238E27FC236}">
                <a16:creationId xmlns:a16="http://schemas.microsoft.com/office/drawing/2014/main" id="{FF43EBB5-E3CC-D5F2-97CC-77E42C57BB55}"/>
              </a:ext>
            </a:extLst>
          </p:cNvPr>
          <p:cNvPicPr>
            <a:picLocks noChangeAspect="1"/>
          </p:cNvPicPr>
          <p:nvPr/>
        </p:nvPicPr>
        <p:blipFill>
          <a:blip r:embed="rId2"/>
          <a:stretch>
            <a:fillRect/>
          </a:stretch>
        </p:blipFill>
        <p:spPr>
          <a:xfrm>
            <a:off x="6099048" y="1607069"/>
            <a:ext cx="5458968" cy="3643861"/>
          </a:xfrm>
          <a:prstGeom prst="rect">
            <a:avLst/>
          </a:prstGeom>
        </p:spPr>
      </p:pic>
    </p:spTree>
    <p:extLst>
      <p:ext uri="{BB962C8B-B14F-4D97-AF65-F5344CB8AC3E}">
        <p14:creationId xmlns:p14="http://schemas.microsoft.com/office/powerpoint/2010/main" val="43038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F1F87-B4ED-E6A2-B35A-74D6A556695E}"/>
              </a:ext>
            </a:extLst>
          </p:cNvPr>
          <p:cNvSpPr>
            <a:spLocks noGrp="1"/>
          </p:cNvSpPr>
          <p:nvPr>
            <p:ph type="title"/>
          </p:nvPr>
        </p:nvSpPr>
        <p:spPr>
          <a:xfrm>
            <a:off x="635000" y="640823"/>
            <a:ext cx="3418659" cy="5583148"/>
          </a:xfrm>
        </p:spPr>
        <p:txBody>
          <a:bodyPr anchor="ctr">
            <a:normAutofit/>
          </a:bodyPr>
          <a:lstStyle/>
          <a:p>
            <a:r>
              <a:rPr lang="en-US" sz="5400"/>
              <a:t>Supervised Learning Algorithms </a:t>
            </a:r>
          </a:p>
        </p:txBody>
      </p:sp>
      <p:sp>
        <p:nvSpPr>
          <p:cNvPr id="16"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913B8FA9-8235-A4FD-ABAE-7B1B55462F6A}"/>
              </a:ext>
            </a:extLst>
          </p:cNvPr>
          <p:cNvGraphicFramePr>
            <a:graphicFrameLocks noGrp="1"/>
          </p:cNvGraphicFramePr>
          <p:nvPr>
            <p:ph idx="1"/>
            <p:extLst>
              <p:ext uri="{D42A27DB-BD31-4B8C-83A1-F6EECF244321}">
                <p14:modId xmlns:p14="http://schemas.microsoft.com/office/powerpoint/2010/main" val="262364442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300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7D3DC-004A-3D6A-A94B-D1CC4AF7CD69}"/>
              </a:ext>
            </a:extLst>
          </p:cNvPr>
          <p:cNvSpPr>
            <a:spLocks noGrp="1"/>
          </p:cNvSpPr>
          <p:nvPr>
            <p:ph type="title"/>
          </p:nvPr>
        </p:nvSpPr>
        <p:spPr>
          <a:xfrm>
            <a:off x="640080" y="329184"/>
            <a:ext cx="6894576" cy="1783080"/>
          </a:xfrm>
        </p:spPr>
        <p:txBody>
          <a:bodyPr anchor="b">
            <a:normAutofit/>
          </a:bodyPr>
          <a:lstStyle/>
          <a:p>
            <a:r>
              <a:rPr lang="en-US" sz="5400"/>
              <a:t>K-Nearest Neighbor  Method</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79C1A-11FA-FBEA-2A3B-C9A32A9683A0}"/>
              </a:ext>
            </a:extLst>
          </p:cNvPr>
          <p:cNvSpPr>
            <a:spLocks noGrp="1"/>
          </p:cNvSpPr>
          <p:nvPr>
            <p:ph idx="1"/>
          </p:nvPr>
        </p:nvSpPr>
        <p:spPr>
          <a:xfrm>
            <a:off x="640080" y="2706624"/>
            <a:ext cx="6894576" cy="3483864"/>
          </a:xfrm>
        </p:spPr>
        <p:txBody>
          <a:bodyPr>
            <a:normAutofit/>
          </a:bodyPr>
          <a:lstStyle/>
          <a:p>
            <a:endParaRPr lang="en-US" sz="2200"/>
          </a:p>
          <a:p>
            <a:r>
              <a:rPr lang="en-US" sz="2200"/>
              <a:t> The model has varied accuracy at different stations, however across all stations, the accuracy rate--number of accurate predictions vs. wrong predictions—was never below 80%. </a:t>
            </a:r>
          </a:p>
          <a:p>
            <a:pPr marL="0" indent="0">
              <a:buNone/>
            </a:pPr>
            <a:endParaRPr lang="en-US" sz="2200"/>
          </a:p>
          <a:p>
            <a:r>
              <a:rPr lang="en-US" sz="2200"/>
              <a:t>This suggests the algorithm was successful, as it is predicting correctly most of the time. </a:t>
            </a:r>
          </a:p>
        </p:txBody>
      </p:sp>
      <p:pic>
        <p:nvPicPr>
          <p:cNvPr id="5" name="Picture 4" descr="A graph with a line">
            <a:extLst>
              <a:ext uri="{FF2B5EF4-FFF2-40B4-BE49-F238E27FC236}">
                <a16:creationId xmlns:a16="http://schemas.microsoft.com/office/drawing/2014/main" id="{7BA5709D-0DE9-F2F3-0A0C-2324C90E5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56" y="538837"/>
            <a:ext cx="4343400" cy="3010661"/>
          </a:xfrm>
          <a:prstGeom prst="rect">
            <a:avLst/>
          </a:prstGeom>
        </p:spPr>
      </p:pic>
      <p:pic>
        <p:nvPicPr>
          <p:cNvPr id="7" name="Picture 6" descr="A chart with numbers and a yellow and purple squares">
            <a:extLst>
              <a:ext uri="{FF2B5EF4-FFF2-40B4-BE49-F238E27FC236}">
                <a16:creationId xmlns:a16="http://schemas.microsoft.com/office/drawing/2014/main" id="{36DCFA31-144D-0E62-FA4E-32EE6F9B22D1}"/>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82225" y="3492698"/>
            <a:ext cx="4906727" cy="2826465"/>
          </a:xfrm>
          <a:prstGeom prst="rect">
            <a:avLst/>
          </a:prstGeom>
        </p:spPr>
      </p:pic>
    </p:spTree>
    <p:extLst>
      <p:ext uri="{BB962C8B-B14F-4D97-AF65-F5344CB8AC3E}">
        <p14:creationId xmlns:p14="http://schemas.microsoft.com/office/powerpoint/2010/main" val="366719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2D5D2-7078-941A-C510-1898BD0E91B7}"/>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Decision Tree Method</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742172-7D14-BF55-7856-9F768CCDCD02}"/>
              </a:ext>
            </a:extLst>
          </p:cNvPr>
          <p:cNvSpPr txBox="1"/>
          <p:nvPr/>
        </p:nvSpPr>
        <p:spPr>
          <a:xfrm>
            <a:off x="630935" y="2850642"/>
            <a:ext cx="5789529"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The decision tree model  predicted an accuracy of about 47%. </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endParaRPr lang="en-US" sz="2000" dirty="0"/>
          </a:p>
          <a:p>
            <a:pPr marL="285750" indent="-228600">
              <a:lnSpc>
                <a:spcPct val="90000"/>
              </a:lnSpc>
              <a:spcAft>
                <a:spcPts val="600"/>
              </a:spcAft>
              <a:buFont typeface="Arial" panose="020B0604020202020204" pitchFamily="34" charset="0"/>
              <a:buChar char="•"/>
            </a:pPr>
            <a:r>
              <a:rPr lang="en-US" sz="2000" dirty="0"/>
              <a:t>In its current format, the decision tree is a poor method of accurately predicting the weather data, as it is too complex to interpret.</a:t>
            </a:r>
          </a:p>
          <a:p>
            <a:pPr marL="514350" lvl="1">
              <a:lnSpc>
                <a:spcPct val="90000"/>
              </a:lnSpc>
              <a:spcAft>
                <a:spcPts val="600"/>
              </a:spcAft>
            </a:pPr>
            <a:endParaRPr lang="en-US" sz="2000" dirty="0"/>
          </a:p>
        </p:txBody>
      </p:sp>
      <p:pic>
        <p:nvPicPr>
          <p:cNvPr id="2050" name="Picture 2">
            <a:extLst>
              <a:ext uri="{FF2B5EF4-FFF2-40B4-BE49-F238E27FC236}">
                <a16:creationId xmlns:a16="http://schemas.microsoft.com/office/drawing/2014/main" id="{6A2BE0B8-352E-3A47-379B-1F5FD93E92B2}"/>
              </a:ext>
            </a:extLst>
          </p:cNvPr>
          <p:cNvPicPr>
            <a:picLocks noGrp="1" noChangeAspect="1" noChangeArrowheads="1"/>
          </p:cNvPicPr>
          <p:nvPr>
            <p:ph idx="1"/>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6888873" y="820674"/>
            <a:ext cx="386407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658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5820</TotalTime>
  <Words>1054</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Climate Wins Weather Analysis</vt:lpstr>
      <vt:lpstr>Introduction and Background</vt:lpstr>
      <vt:lpstr>Hypotheses</vt:lpstr>
      <vt:lpstr>Data Sourcing  and Profile</vt:lpstr>
      <vt:lpstr>Data Bias and Accuracy </vt:lpstr>
      <vt:lpstr>Optimization</vt:lpstr>
      <vt:lpstr>Supervised Learning Algorithms </vt:lpstr>
      <vt:lpstr>K-Nearest Neighbor  Method</vt:lpstr>
      <vt:lpstr>Decision Tree Method</vt:lpstr>
      <vt:lpstr>ANN Method</vt:lpstr>
      <vt:lpstr>Algorithm Results Recap</vt:lpstr>
      <vt:lpstr>Summary</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Schassler</dc:creator>
  <cp:lastModifiedBy>Robert Schassler</cp:lastModifiedBy>
  <cp:revision>1</cp:revision>
  <dcterms:created xsi:type="dcterms:W3CDTF">2025-05-23T17:08:26Z</dcterms:created>
  <dcterms:modified xsi:type="dcterms:W3CDTF">2025-05-27T18:08:42Z</dcterms:modified>
</cp:coreProperties>
</file>