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861" r:id="rId5"/>
    <p:sldId id="893" r:id="rId6"/>
    <p:sldId id="889" r:id="rId7"/>
    <p:sldId id="1029" r:id="rId8"/>
    <p:sldId id="976" r:id="rId9"/>
    <p:sldId id="975" r:id="rId10"/>
    <p:sldId id="981" r:id="rId11"/>
    <p:sldId id="969" r:id="rId12"/>
    <p:sldId id="977" r:id="rId13"/>
    <p:sldId id="979" r:id="rId14"/>
    <p:sldId id="982" r:id="rId15"/>
    <p:sldId id="1006" r:id="rId16"/>
    <p:sldId id="984" r:id="rId17"/>
    <p:sldId id="1030" r:id="rId18"/>
    <p:sldId id="1026" r:id="rId19"/>
    <p:sldId id="1031" r:id="rId20"/>
    <p:sldId id="985" r:id="rId21"/>
    <p:sldId id="988" r:id="rId22"/>
    <p:sldId id="991" r:id="rId23"/>
    <p:sldId id="993" r:id="rId24"/>
    <p:sldId id="990" r:id="rId25"/>
    <p:sldId id="994" r:id="rId26"/>
    <p:sldId id="1027" r:id="rId27"/>
    <p:sldId id="983" r:id="rId28"/>
    <p:sldId id="992" r:id="rId29"/>
    <p:sldId id="987" r:id="rId30"/>
    <p:sldId id="1028" r:id="rId31"/>
    <p:sldId id="995" r:id="rId32"/>
    <p:sldId id="996" r:id="rId33"/>
    <p:sldId id="1002" r:id="rId34"/>
    <p:sldId id="986" r:id="rId35"/>
    <p:sldId id="1000" r:id="rId36"/>
    <p:sldId id="1003" r:id="rId37"/>
    <p:sldId id="1001" r:id="rId38"/>
    <p:sldId id="1004" r:id="rId39"/>
    <p:sldId id="999" r:id="rId40"/>
    <p:sldId id="997" r:id="rId41"/>
    <p:sldId id="1005" r:id="rId42"/>
    <p:sldId id="1008" r:id="rId43"/>
    <p:sldId id="1009" r:id="rId44"/>
    <p:sldId id="1010" r:id="rId45"/>
    <p:sldId id="1011" r:id="rId46"/>
    <p:sldId id="1012" r:id="rId47"/>
    <p:sldId id="1014" r:id="rId48"/>
    <p:sldId id="1013" r:id="rId49"/>
    <p:sldId id="1016" r:id="rId50"/>
    <p:sldId id="1015" r:id="rId51"/>
    <p:sldId id="1017" r:id="rId52"/>
    <p:sldId id="1018" r:id="rId53"/>
    <p:sldId id="1019" r:id="rId54"/>
    <p:sldId id="1020" r:id="rId55"/>
    <p:sldId id="1021" r:id="rId56"/>
    <p:sldId id="1022" r:id="rId57"/>
    <p:sldId id="1024" r:id="rId58"/>
    <p:sldId id="1025" r:id="rId59"/>
    <p:sldId id="1023" r:id="rId60"/>
    <p:sldId id="1007" r:id="rId61"/>
    <p:sldId id="891" r:id="rId6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 autoAdjust="0"/>
    <p:restoredTop sz="70221" autoAdjust="0"/>
  </p:normalViewPr>
  <p:slideViewPr>
    <p:cSldViewPr>
      <p:cViewPr varScale="1">
        <p:scale>
          <a:sx n="242" d="100"/>
          <a:sy n="242" d="100"/>
        </p:scale>
        <p:origin x="3216" y="192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04.12.2019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04.12.2019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1.12</a:t>
            </a:r>
          </a:p>
          <a:p>
            <a:r>
              <a:rPr lang="de-DE" dirty="0"/>
              <a:t>Autor: Markus Tremer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8163" y="1855483"/>
            <a:ext cx="8066284" cy="648000"/>
          </a:xfrm>
        </p:spPr>
        <p:txBody>
          <a:bodyPr wrap="none" bIns="0">
            <a:normAutofit/>
          </a:bodyPr>
          <a:lstStyle/>
          <a:p>
            <a:r>
              <a:rPr lang="de-DE" dirty="0"/>
              <a:t>DPD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/>
              <a:t>Markus Tremer</a:t>
            </a:r>
            <a:br>
              <a:rPr lang="de-DE" dirty="0"/>
            </a:br>
            <a:r>
              <a:rPr lang="de-DE" dirty="0"/>
              <a:t>Multi-Cloud Consultant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/>
              <a:t>Großostheim, 17.07.2019</a:t>
            </a:r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Azure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</a:t>
            </a:r>
            <a:r>
              <a:rPr lang="de-DE" dirty="0" err="1"/>
              <a:t>Ressourcegruppe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virtuelle Subnetze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VNET </a:t>
            </a:r>
            <a:r>
              <a:rPr lang="de-DE" dirty="0" err="1"/>
              <a:t>Peering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 im ersten Teil?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55434"/>
            <a:ext cx="678274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{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“DPDWS"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Name = “Markus"</a:t>
            </a: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"192.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.0.0/24"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5DAAF33D-19A9-445E-9BB8-3B970FB6BB04}"/>
              </a:ext>
            </a:extLst>
          </p:cNvPr>
          <p:cNvSpPr txBox="1"/>
          <p:nvPr/>
        </p:nvSpPr>
        <p:spPr>
          <a:xfrm>
            <a:off x="324721" y="1908734"/>
            <a:ext cx="297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location</a:t>
            </a:r>
            <a:r>
              <a:rPr lang="de-DE" dirty="0"/>
              <a:t> = „</a:t>
            </a:r>
            <a:r>
              <a:rPr lang="de-DE" dirty="0" err="1"/>
              <a:t>var.location</a:t>
            </a:r>
            <a:r>
              <a:rPr lang="de-DE" dirty="0"/>
              <a:t>“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endParaRPr lang="de-DE" u="sng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31B22C-4B60-4017-B117-97899978B2B3}"/>
              </a:ext>
            </a:extLst>
          </p:cNvPr>
          <p:cNvSpPr/>
          <p:nvPr/>
        </p:nvSpPr>
        <p:spPr>
          <a:xfrm>
            <a:off x="1475656" y="1923678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E50264-BF71-4CA1-B454-656D76FE09D4}"/>
              </a:ext>
            </a:extLst>
          </p:cNvPr>
          <p:cNvSpPr txBox="1"/>
          <p:nvPr/>
        </p:nvSpPr>
        <p:spPr>
          <a:xfrm>
            <a:off x="2915816" y="19236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ym typeface="Wingdings" panose="05000000000000000000" pitchFamily="2" charset="2"/>
              </a:rPr>
              <a:t> was muss hier hin?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4114800" y="21141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4114800" y="21141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endParaRPr lang="de-DE" u="sng" dirty="0">
              <a:solidFill>
                <a:schemeClr val="tx1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5" grpId="1" animBg="1"/>
      <p:bldP spid="6" grpId="0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dpdwdrg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"192.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.0.0/24"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„vnetsub01"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192.$$.0.0/27 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„vnetsub02"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192.$$.1.32/27 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0.12.17)</a:t>
            </a:r>
            <a:endParaRPr lang="en-US" b="0" dirty="0"/>
          </a:p>
          <a:p>
            <a:pPr marL="483548" lvl="2" indent="-177800"/>
            <a:r>
              <a:rPr lang="en-US" b="0" dirty="0"/>
              <a:t>Add 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</a:t>
            </a:r>
            <a:r>
              <a:rPr lang="en-US" b="0" dirty="0" smtClean="0"/>
              <a:t>2.0.77)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03.12.2019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108AB-3B75-477B-A6C2-F30888C972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2333</Words>
  <Application>Microsoft Office PowerPoint</Application>
  <PresentationFormat>Bildschirmpräsentation (16:9)</PresentationFormat>
  <Paragraphs>575</Paragraphs>
  <Slides>58</Slides>
  <Notes>31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2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Workshop – Terraform Basics</vt:lpstr>
      <vt:lpstr>Workshop – Terraform Basics</vt:lpstr>
      <vt:lpstr>PowerPoint-Präsentation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324</cp:revision>
  <cp:lastPrinted>2018-09-17T15:12:52Z</cp:lastPrinted>
  <dcterms:created xsi:type="dcterms:W3CDTF">2018-12-14T08:44:12Z</dcterms:created>
  <dcterms:modified xsi:type="dcterms:W3CDTF">2019-12-04T15:57:51Z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