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768" r:id="rId2"/>
    <p:sldId id="781" r:id="rId3"/>
    <p:sldId id="769" r:id="rId4"/>
    <p:sldId id="770" r:id="rId5"/>
    <p:sldId id="774" r:id="rId6"/>
    <p:sldId id="778" r:id="rId7"/>
    <p:sldId id="780" r:id="rId8"/>
    <p:sldId id="674" r:id="rId9"/>
    <p:sldId id="775" r:id="rId10"/>
    <p:sldId id="773" r:id="rId11"/>
    <p:sldId id="7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9" autoAdjust="0"/>
    <p:restoredTop sz="70775" autoAdjust="0"/>
  </p:normalViewPr>
  <p:slideViewPr>
    <p:cSldViewPr snapToGrid="0">
      <p:cViewPr varScale="1">
        <p:scale>
          <a:sx n="51" d="100"/>
          <a:sy n="51" d="100"/>
        </p:scale>
        <p:origin x="1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89B79-8538-434B-B9F6-72C54FCB4A1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BE04C-4AC9-4378-BC64-D660DA0CDE9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082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97A0E-B364-4DD0-8112-60473878600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73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45B8B1-0F81-4AD9-A706-7163541CFD5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247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9797A0E-B364-4DD0-8112-60473878600F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88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6C30F-3052-49EE-88ED-C58FF1905D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083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E86C30F-3052-49EE-88ED-C58FF1905D9B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30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47620" indent="-247620" defTabSz="990478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B02F5-F97F-4DAD-AA04-9B493133851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47620" indent="-247620" defTabSz="990478" fontAlgn="auto">
              <a:spcBef>
                <a:spcPts val="0"/>
              </a:spcBef>
              <a:spcAft>
                <a:spcPts val="0"/>
              </a:spcAft>
              <a:buFontTx/>
              <a:buAutoNum type="arabicParenR"/>
              <a:defRPr/>
            </a:pPr>
            <a:endParaRPr lang="en-US" dirty="0"/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7B02F5-F97F-4DAD-AA04-9B493133851E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213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842CB8-1A58-4D52-9625-53BF62C297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002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9842CB8-1A58-4D52-9625-53BF62C2974A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43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51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745B8B1-0F81-4AD9-A706-7163541CFD59}" type="slidenum">
              <a:rPr lang="en-US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02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26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4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33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8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2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6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5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F98D-6F4C-45D6-8DB6-0029CE9B9B68}" type="datetimeFigureOut">
              <a:rPr lang="en-US" smtClean="0"/>
              <a:t>11/17/2019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0B457-0A89-48DD-A685-615ADCD181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Create a directory “</a:t>
            </a:r>
            <a:r>
              <a:rPr lang="en-US" sz="2000" dirty="0" err="1"/>
              <a:t>first_dir</a:t>
            </a:r>
            <a:r>
              <a:rPr lang="en-US" sz="2000" dirty="0"/>
              <a:t>” in you home folder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Create an empty file “text_file.txt” inside “</a:t>
            </a:r>
            <a:r>
              <a:rPr lang="en-US" sz="2000" dirty="0" err="1"/>
              <a:t>first_dir</a:t>
            </a:r>
            <a:r>
              <a:rPr lang="en-US" sz="2000" dirty="0"/>
              <a:t>” directory.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Add execute permissions to group users, and write permissions to other users to “text_file.txt”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Create 3 subdirectories inside “</a:t>
            </a:r>
            <a:r>
              <a:rPr lang="en-US" sz="2000" dirty="0" err="1"/>
              <a:t>first_dir</a:t>
            </a:r>
            <a:r>
              <a:rPr lang="en-US" sz="2000" dirty="0"/>
              <a:t>”: “sub1”, “sub2”, “</a:t>
            </a:r>
            <a:r>
              <a:rPr lang="en-US" sz="2000" dirty="0" err="1"/>
              <a:t>text_file</a:t>
            </a:r>
            <a:r>
              <a:rPr lang="en-US" sz="2000" dirty="0"/>
              <a:t>”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Copy the “text_file.txt” file into “sub1” directory.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Move the “text_file.txt” into sub2 under name “text_file.txt.2” .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Copy the whole directory “sub1” to “sub3” directory.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Change file name of “</a:t>
            </a:r>
            <a:r>
              <a:rPr lang="en-US" sz="2000" dirty="0" err="1"/>
              <a:t>first_dir</a:t>
            </a:r>
            <a:r>
              <a:rPr lang="en-US" sz="2000" dirty="0"/>
              <a:t> /sub2/text_file.txt.2” to “</a:t>
            </a:r>
            <a:r>
              <a:rPr lang="en-US" sz="2000" dirty="0" err="1"/>
              <a:t>first_dir</a:t>
            </a:r>
            <a:r>
              <a:rPr lang="en-US" sz="2000" dirty="0"/>
              <a:t> /sub2/</a:t>
            </a:r>
            <a:r>
              <a:rPr lang="en-US" sz="2000" dirty="0" err="1"/>
              <a:t>text_file.txt.backup</a:t>
            </a:r>
            <a:r>
              <a:rPr lang="en-US" sz="2000" dirty="0"/>
              <a:t>”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Move “</a:t>
            </a:r>
            <a:r>
              <a:rPr lang="en-US" sz="2000" dirty="0" err="1">
                <a:solidFill>
                  <a:srgbClr val="FF0000"/>
                </a:solidFill>
              </a:rPr>
              <a:t>first_dir</a:t>
            </a:r>
            <a:r>
              <a:rPr lang="en-US" sz="2000" dirty="0">
                <a:solidFill>
                  <a:srgbClr val="FF0000"/>
                </a:solidFill>
              </a:rPr>
              <a:t> /sub2/</a:t>
            </a:r>
            <a:r>
              <a:rPr lang="en-US" sz="2000" dirty="0" err="1">
                <a:solidFill>
                  <a:srgbClr val="FF0000"/>
                </a:solidFill>
              </a:rPr>
              <a:t>text_file.txt.backup</a:t>
            </a:r>
            <a:r>
              <a:rPr lang="en-US" sz="2000" dirty="0">
                <a:solidFill>
                  <a:srgbClr val="FF0000"/>
                </a:solidFill>
              </a:rPr>
              <a:t>” to “</a:t>
            </a:r>
            <a:r>
              <a:rPr lang="en-US" sz="2000" dirty="0" err="1">
                <a:solidFill>
                  <a:srgbClr val="FF0000"/>
                </a:solidFill>
              </a:rPr>
              <a:t>first_dir</a:t>
            </a:r>
            <a:r>
              <a:rPr lang="en-US" sz="2000" dirty="0">
                <a:solidFill>
                  <a:srgbClr val="FF0000"/>
                </a:solidFill>
              </a:rPr>
              <a:t>” directory as hidden file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Delete the “sub2” subdirectory</a:t>
            </a:r>
          </a:p>
        </p:txBody>
      </p:sp>
    </p:spTree>
    <p:extLst>
      <p:ext uri="{BB962C8B-B14F-4D97-AF65-F5344CB8AC3E}">
        <p14:creationId xmlns:p14="http://schemas.microsoft.com/office/powerpoint/2010/main" val="3226804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Find all files located inside subdirectories of your home directory which have been modified in last 60min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Find all empty files inside subdirectories of your home directory which do NOT have </a:t>
            </a:r>
            <a:r>
              <a:rPr lang="en-US" sz="1800" dirty="0"/>
              <a:t>read-write-execute permissions given to all users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Expand previous command to grant these permissions using “ok” option.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sz="1800" dirty="0"/>
              <a:t>Get top 3 largest files per subdirectory inside ~/Data/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3122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/>
              <a:t>find ~ -</a:t>
            </a:r>
            <a:r>
              <a:rPr lang="en-US" sz="1800" dirty="0" err="1"/>
              <a:t>mindepth</a:t>
            </a:r>
            <a:r>
              <a:rPr lang="en-US" sz="1800" dirty="0"/>
              <a:t> 2 -type f -</a:t>
            </a:r>
            <a:r>
              <a:rPr lang="en-US" sz="1800" dirty="0" err="1"/>
              <a:t>mmin</a:t>
            </a:r>
            <a:r>
              <a:rPr lang="en-US" sz="1800" dirty="0"/>
              <a:t> -60 </a:t>
            </a:r>
            <a:endParaRPr lang="en-US" altLang="en-US" sz="1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/>
              <a:t>find ~ -</a:t>
            </a:r>
            <a:r>
              <a:rPr lang="en-US" sz="1800" dirty="0" err="1"/>
              <a:t>mindepth</a:t>
            </a:r>
            <a:r>
              <a:rPr lang="en-US" sz="1800" dirty="0"/>
              <a:t> 2 -type f -empty ! -perm 777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/>
              <a:t>find -type f -empty ! -perm 777 -ok </a:t>
            </a:r>
            <a:r>
              <a:rPr lang="en-US" sz="1800" dirty="0" err="1"/>
              <a:t>chmod</a:t>
            </a:r>
            <a:r>
              <a:rPr lang="en-US" sz="1800" dirty="0"/>
              <a:t> 777 {} \;    (use CTRL+C to kill this command)</a:t>
            </a:r>
            <a:endParaRPr lang="en-US" altLang="en-US" sz="1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1800" dirty="0"/>
              <a:t>find ~/Data/ -type d -exec echo {} \; -exec </a:t>
            </a:r>
            <a:r>
              <a:rPr lang="en-US" sz="1800" dirty="0" err="1"/>
              <a:t>sh</a:t>
            </a:r>
            <a:r>
              <a:rPr lang="en-US" sz="1800" dirty="0"/>
              <a:t> -c "ls -S {} | head -3 " \;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en-US" sz="1800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585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724F74-B59F-4141-B784-CE44E4E11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663575"/>
            <a:ext cx="10515600" cy="4351338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useradd@LAPTOP-RISUJV9C:~ 127 $ </a:t>
            </a:r>
            <a:r>
              <a:rPr lang="en-US" sz="1600" dirty="0" err="1"/>
              <a:t>mkdir</a:t>
            </a:r>
            <a:r>
              <a:rPr lang="en-US" sz="1600" dirty="0"/>
              <a:t> </a:t>
            </a:r>
            <a:r>
              <a:rPr lang="en-US" sz="1600" dirty="0" err="1"/>
              <a:t>first_dir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useradd@LAPTOP-RISUJV9C:~ 1 $ cd </a:t>
            </a:r>
            <a:r>
              <a:rPr lang="en-US" sz="1600" dirty="0" err="1"/>
              <a:t>first_dir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 $ cd text_file.txt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 1 $ touch text_file.txt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 $ </a:t>
            </a:r>
            <a:r>
              <a:rPr lang="en-US" sz="1600" dirty="0" err="1"/>
              <a:t>chmod</a:t>
            </a:r>
            <a:r>
              <a:rPr lang="en-US" sz="1600" dirty="0"/>
              <a:t> 777 text_file.txt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 $ </a:t>
            </a:r>
            <a:r>
              <a:rPr lang="en-US" sz="1600" dirty="0" err="1"/>
              <a:t>mkdir</a:t>
            </a:r>
            <a:r>
              <a:rPr lang="en-US" sz="1600" dirty="0"/>
              <a:t> -p sub1/sub2/</a:t>
            </a:r>
            <a:r>
              <a:rPr lang="en-US" sz="1600" dirty="0" err="1"/>
              <a:t>text_file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 2s 127 $ cp text_file.txt sub1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/sub1 $ mv text_file.txt ./sub2/text_file.txt.2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 $ </a:t>
            </a:r>
            <a:r>
              <a:rPr lang="en-US" sz="1600" dirty="0" err="1"/>
              <a:t>mkdir</a:t>
            </a:r>
            <a:r>
              <a:rPr lang="en-US" sz="1600" dirty="0"/>
              <a:t> sub3</a:t>
            </a:r>
          </a:p>
          <a:p>
            <a:pPr marL="0" indent="0">
              <a:buNone/>
            </a:pPr>
            <a:r>
              <a:rPr lang="en-US" sz="1600" dirty="0"/>
              <a:t>	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 $ cp -r /home/</a:t>
            </a:r>
            <a:r>
              <a:rPr lang="en-US" sz="1600" dirty="0" err="1"/>
              <a:t>useradd</a:t>
            </a:r>
            <a:r>
              <a:rPr lang="en-US" sz="1600" dirty="0"/>
              <a:t>/</a:t>
            </a:r>
            <a:r>
              <a:rPr lang="en-US" sz="1600" dirty="0" err="1"/>
              <a:t>first_dir</a:t>
            </a:r>
            <a:r>
              <a:rPr lang="en-US" sz="1600" dirty="0"/>
              <a:t>/sub1  /home/</a:t>
            </a:r>
            <a:r>
              <a:rPr lang="en-US" sz="1600" dirty="0" err="1"/>
              <a:t>useradd</a:t>
            </a:r>
            <a:r>
              <a:rPr lang="en-US" sz="1600" dirty="0"/>
              <a:t>/</a:t>
            </a:r>
            <a:r>
              <a:rPr lang="en-US" sz="1600" dirty="0" err="1"/>
              <a:t>first_dir</a:t>
            </a:r>
            <a:r>
              <a:rPr lang="en-US" sz="1600" dirty="0"/>
              <a:t>/sub3</a:t>
            </a:r>
          </a:p>
          <a:p>
            <a:pPr marL="0" indent="0">
              <a:buNone/>
            </a:pPr>
            <a:r>
              <a:rPr lang="en-US" sz="1600" dirty="0"/>
              <a:t>8 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/sub1/sub2 127 $ mv text_file.txt.2 </a:t>
            </a:r>
            <a:r>
              <a:rPr lang="en-US" sz="1600" dirty="0" err="1"/>
              <a:t>text_file.txt.backup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9 useradd@LAPTOP-RISUJV9C:~/</a:t>
            </a:r>
            <a:r>
              <a:rPr lang="en-US" sz="1600" dirty="0" err="1"/>
              <a:t>first_dir</a:t>
            </a:r>
            <a:r>
              <a:rPr lang="en-US" sz="1600" dirty="0"/>
              <a:t>/sub1/sub2 1 $ mv </a:t>
            </a:r>
            <a:r>
              <a:rPr lang="en-US" sz="1600" dirty="0" err="1"/>
              <a:t>text_file.txt.backup</a:t>
            </a:r>
            <a:r>
              <a:rPr lang="en-US" sz="1600" dirty="0"/>
              <a:t> ./</a:t>
            </a:r>
            <a:r>
              <a:rPr lang="en-US" sz="1600" dirty="0" err="1"/>
              <a:t>first_dir</a:t>
            </a:r>
            <a:r>
              <a:rPr lang="en-US" sz="1600" dirty="0"/>
              <a:t>/ (</a:t>
            </a:r>
            <a:r>
              <a:rPr lang="en-US" sz="1600" dirty="0" err="1"/>
              <a:t>desaparece</a:t>
            </a:r>
            <a:r>
              <a:rPr lang="en-US" sz="1600" dirty="0"/>
              <a:t> back up </a:t>
            </a:r>
            <a:r>
              <a:rPr lang="en-US" sz="1600" dirty="0" err="1"/>
              <a:t>pero</a:t>
            </a:r>
            <a:r>
              <a:rPr lang="en-US" sz="1600" dirty="0"/>
              <a:t> no </a:t>
            </a:r>
            <a:r>
              <a:rPr lang="en-US" sz="1600" dirty="0" err="1"/>
              <a:t>veo</a:t>
            </a:r>
            <a:r>
              <a:rPr lang="en-US" sz="1600" dirty="0"/>
              <a:t> el nuevo)</a:t>
            </a:r>
          </a:p>
          <a:p>
            <a:pPr marL="0" indent="0">
              <a:buNone/>
            </a:pPr>
            <a:r>
              <a:rPr lang="en-US" sz="1600"/>
              <a:t>10 useradd</a:t>
            </a:r>
            <a:r>
              <a:rPr lang="en-US" sz="1600" dirty="0"/>
              <a:t>@LAPTOP-RISUJV9C:~/</a:t>
            </a:r>
            <a:r>
              <a:rPr lang="en-US" sz="1600" dirty="0" err="1"/>
              <a:t>first_dir</a:t>
            </a:r>
            <a:r>
              <a:rPr lang="en-US" sz="1600" dirty="0"/>
              <a:t>/sub1 $ rm -</a:t>
            </a:r>
            <a:r>
              <a:rPr lang="en-US" sz="1600" dirty="0" err="1"/>
              <a:t>fr</a:t>
            </a:r>
            <a:r>
              <a:rPr lang="en-US" sz="1600" dirty="0"/>
              <a:t> sub2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31500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 err="1"/>
              <a:t>mkdir</a:t>
            </a:r>
            <a:r>
              <a:rPr lang="en-US" sz="2000" dirty="0"/>
              <a:t> </a:t>
            </a:r>
            <a:r>
              <a:rPr lang="en-US" sz="2000" dirty="0" err="1"/>
              <a:t>first_dir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touch </a:t>
            </a:r>
            <a:r>
              <a:rPr lang="en-US" sz="2000" dirty="0" err="1"/>
              <a:t>first_dir</a:t>
            </a:r>
            <a:r>
              <a:rPr lang="en-US" sz="2000" dirty="0"/>
              <a:t> /</a:t>
            </a:r>
            <a:r>
              <a:rPr lang="en-US" sz="2000" dirty="0" err="1"/>
              <a:t>text_file.txt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(cd </a:t>
            </a:r>
            <a:r>
              <a:rPr lang="en-US" sz="2000" i="1" dirty="0" err="1"/>
              <a:t>first_dir</a:t>
            </a:r>
            <a:r>
              <a:rPr lang="en-US" sz="2000" i="1" dirty="0"/>
              <a:t>)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2000" dirty="0" err="1"/>
              <a:t>chmod</a:t>
            </a:r>
            <a:r>
              <a:rPr lang="en-US" sz="2000" dirty="0"/>
              <a:t> </a:t>
            </a:r>
            <a:r>
              <a:rPr lang="en-US" sz="2000" dirty="0" err="1"/>
              <a:t>g+x,o+w</a:t>
            </a:r>
            <a:r>
              <a:rPr lang="en-US" sz="2000" dirty="0"/>
              <a:t> </a:t>
            </a:r>
            <a:r>
              <a:rPr lang="en-US" sz="2000" dirty="0" err="1"/>
              <a:t>text_file.txt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mkdir</a:t>
            </a:r>
            <a:r>
              <a:rPr lang="en-US" sz="2000" dirty="0"/>
              <a:t> sub1 sub2 </a:t>
            </a:r>
            <a:r>
              <a:rPr lang="en-US" sz="2000" dirty="0" err="1"/>
              <a:t>first_dir</a:t>
            </a:r>
            <a:r>
              <a:rPr lang="en-US" sz="2000" dirty="0"/>
              <a:t> 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cp</a:t>
            </a:r>
            <a:r>
              <a:rPr lang="en-US" sz="2000" dirty="0"/>
              <a:t> </a:t>
            </a:r>
            <a:r>
              <a:rPr lang="en-US" sz="2000" dirty="0" err="1"/>
              <a:t>text_file.txt</a:t>
            </a:r>
            <a:r>
              <a:rPr lang="en-US" sz="2000" dirty="0"/>
              <a:t> sub1/          (or </a:t>
            </a:r>
            <a:r>
              <a:rPr lang="en-US" sz="2000" dirty="0" err="1"/>
              <a:t>cp</a:t>
            </a:r>
            <a:r>
              <a:rPr lang="en-US" sz="2000" dirty="0"/>
              <a:t> -p </a:t>
            </a:r>
            <a:r>
              <a:rPr lang="en-US" sz="2000" dirty="0" err="1"/>
              <a:t>text_file.txt</a:t>
            </a:r>
            <a:r>
              <a:rPr lang="en-US" sz="2000" dirty="0"/>
              <a:t> sub1/)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/>
              <a:t>mv </a:t>
            </a:r>
            <a:r>
              <a:rPr lang="en-US" sz="2000" dirty="0" err="1"/>
              <a:t>text_file.txt</a:t>
            </a:r>
            <a:r>
              <a:rPr lang="en-US" sz="2000" dirty="0"/>
              <a:t> sub2/text_file.txt.2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cp</a:t>
            </a:r>
            <a:r>
              <a:rPr lang="en-US" sz="2000" dirty="0"/>
              <a:t> -r sub1/ sub3/</a:t>
            </a:r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/>
              <a:t>mv sub3/text_file.txt.2 sub3/</a:t>
            </a:r>
            <a:r>
              <a:rPr lang="en-US" sz="2000" dirty="0" err="1"/>
              <a:t>text_file.txt.backup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/>
              <a:t>mv sub3/</a:t>
            </a:r>
            <a:r>
              <a:rPr lang="en-US" sz="2000" dirty="0" err="1"/>
              <a:t>text_file.txt.backup</a:t>
            </a:r>
            <a:r>
              <a:rPr lang="en-US" sz="2000" dirty="0"/>
              <a:t> ./.</a:t>
            </a:r>
            <a:r>
              <a:rPr lang="en-US" sz="2000" dirty="0" err="1"/>
              <a:t>text_file.txt.backup</a:t>
            </a: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3"/>
            </a:pPr>
            <a:r>
              <a:rPr lang="en-US" sz="2000" dirty="0" err="1"/>
              <a:t>rm</a:t>
            </a:r>
            <a:r>
              <a:rPr lang="en-US" sz="2000" dirty="0"/>
              <a:t> -r sub2/</a:t>
            </a:r>
          </a:p>
        </p:txBody>
      </p:sp>
    </p:spTree>
    <p:extLst>
      <p:ext uri="{BB962C8B-B14F-4D97-AF65-F5344CB8AC3E}">
        <p14:creationId xmlns:p14="http://schemas.microsoft.com/office/powerpoint/2010/main" val="359788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utilities - Quick exercises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Go to data/shell/ directory and use less to open Finn.txt</a:t>
            </a:r>
            <a:endParaRPr lang="de-DE" sz="2000" dirty="0"/>
          </a:p>
          <a:p>
            <a:pPr marL="971550" lvl="1" indent="-514350">
              <a:buFont typeface="Calibri Light" pitchFamily="34" charset="0"/>
              <a:buAutoNum type="alphaLcParenR"/>
            </a:pPr>
            <a:r>
              <a:rPr lang="en-US" sz="2000" dirty="0"/>
              <a:t>locate the lines starting with “The”</a:t>
            </a:r>
          </a:p>
          <a:p>
            <a:pPr marL="971550" lvl="1" indent="-514350">
              <a:buFont typeface="Calibri Light" pitchFamily="34" charset="0"/>
              <a:buAutoNum type="alphaLcParenR"/>
            </a:pPr>
            <a:r>
              <a:rPr lang="en-US" sz="2000" dirty="0"/>
              <a:t>Locate the lines ending with “works”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Open ~/Data/</a:t>
            </a:r>
            <a:r>
              <a:rPr lang="en-US" sz="2000" dirty="0" err="1"/>
              <a:t>opentraveldata</a:t>
            </a:r>
            <a:r>
              <a:rPr lang="en-US" sz="2000" dirty="0"/>
              <a:t>/optd_aircraft.csv with less command. Search for “Canada” and then search for “Puma”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Use help to find out how to get the list of subdirectories limited to 2 sublevels by using “tree” command</a:t>
            </a:r>
          </a:p>
          <a:p>
            <a:pPr marL="514350" indent="-514350">
              <a:buFont typeface="Calibri Light" pitchFamily="34" charset="0"/>
              <a:buAutoNum type="arabicPeriod"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2000" dirty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2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5951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 utilities - Quick exercises</a:t>
            </a:r>
          </a:p>
        </p:txBody>
      </p:sp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endParaRPr lang="de-DE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de-DE" sz="2000" dirty="0" err="1"/>
              <a:t>less</a:t>
            </a:r>
            <a:r>
              <a:rPr lang="de-DE" sz="2000" dirty="0"/>
              <a:t> </a:t>
            </a:r>
            <a:r>
              <a:rPr lang="de-DE" sz="2000" dirty="0" err="1"/>
              <a:t>Finn.txt</a:t>
            </a:r>
            <a:r>
              <a:rPr lang="de-DE" sz="2000" dirty="0"/>
              <a:t> </a:t>
            </a:r>
          </a:p>
          <a:p>
            <a:pPr marL="0" indent="0">
              <a:buNone/>
            </a:pPr>
            <a:r>
              <a:rPr lang="de-DE" sz="2000" dirty="0"/>
              <a:t>         a) ^The</a:t>
            </a:r>
          </a:p>
          <a:p>
            <a:pPr marL="0" indent="0">
              <a:buNone/>
            </a:pPr>
            <a:r>
              <a:rPr lang="de-DE" sz="2000" dirty="0"/>
              <a:t>         b) </a:t>
            </a:r>
            <a:r>
              <a:rPr lang="de-DE" sz="2000" dirty="0" err="1"/>
              <a:t>works</a:t>
            </a:r>
            <a:r>
              <a:rPr lang="de-DE" sz="2000" dirty="0"/>
              <a:t>$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dirty="0"/>
              <a:t>Use forward/backward search</a:t>
            </a:r>
            <a:r>
              <a:rPr lang="mr-IN" sz="2000" dirty="0"/>
              <a:t>…</a:t>
            </a:r>
            <a:r>
              <a:rPr lang="en-US" sz="2000" dirty="0"/>
              <a:t> and use G/g: go to end/beginning of file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000" i="1" dirty="0"/>
              <a:t>(if you don</a:t>
            </a:r>
            <a:r>
              <a:rPr lang="mr-IN" sz="2000" i="1" dirty="0"/>
              <a:t>’</a:t>
            </a:r>
            <a:r>
              <a:rPr lang="en-US" sz="2000" i="1" dirty="0"/>
              <a:t>t have tree installed: </a:t>
            </a:r>
            <a:r>
              <a:rPr lang="en-US" sz="2000" i="1" dirty="0" err="1"/>
              <a:t>sudo</a:t>
            </a:r>
            <a:r>
              <a:rPr lang="en-US" sz="2000" i="1" dirty="0"/>
              <a:t> apt-get install tree)</a:t>
            </a:r>
          </a:p>
          <a:p>
            <a:pPr marL="0" indent="0">
              <a:buNone/>
            </a:pPr>
            <a:r>
              <a:rPr lang="en-US" sz="2000" dirty="0"/>
              <a:t>          man tree (search for depth or level)</a:t>
            </a:r>
          </a:p>
          <a:p>
            <a:pPr marL="0" indent="0">
              <a:buNone/>
            </a:pPr>
            <a:r>
              <a:rPr lang="en-US" sz="2000" dirty="0"/>
              <a:t>          tree -L 2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2000" dirty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200" dirty="0"/>
          </a:p>
          <a:p>
            <a:pPr marL="514350" indent="-514350">
              <a:buFont typeface="Calibri Light" pitchFamily="34" charset="0"/>
              <a:buAutoNum type="arabicPeriod" startAt="2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5863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Content utilities - Quick exercises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Save the information (permissions, size, modification date etc.) of the largest file located inside </a:t>
            </a:r>
            <a:r>
              <a:rPr lang="en-US" altLang="en-US" sz="2000" dirty="0" err="1"/>
              <a:t>opentraveldata</a:t>
            </a:r>
            <a:r>
              <a:rPr lang="en-US" altLang="en-US" sz="2000" dirty="0"/>
              <a:t> directory into a file </a:t>
            </a:r>
            <a:r>
              <a:rPr lang="en-US" altLang="en-US" sz="2000" dirty="0" err="1"/>
              <a:t>largest_file.txt</a:t>
            </a:r>
            <a:r>
              <a:rPr lang="en-US" altLang="en-US" sz="2000" dirty="0"/>
              <a:t>. (hint: use ls with sort option and pipe the result)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How many words do first 5 lines of the </a:t>
            </a:r>
            <a:r>
              <a:rPr lang="en-US" altLang="en-US" sz="2000" dirty="0" err="1"/>
              <a:t>Finn.txt</a:t>
            </a:r>
            <a:r>
              <a:rPr lang="en-US" altLang="en-US" sz="2000" dirty="0"/>
              <a:t> have?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Print first 3 lines of  </a:t>
            </a:r>
            <a:r>
              <a:rPr lang="en-US" sz="2000" dirty="0" err="1"/>
              <a:t>Text_example.txt</a:t>
            </a:r>
            <a:r>
              <a:rPr lang="en-US" sz="2000" dirty="0"/>
              <a:t> together with line numbers (hint: use cat and head)</a:t>
            </a:r>
          </a:p>
          <a:p>
            <a:pPr marL="514350" indent="-514350">
              <a:buFont typeface="Calibri Light" pitchFamily="34" charset="0"/>
              <a:buAutoNum type="arabicPeriod"/>
            </a:pPr>
            <a:endParaRPr lang="en-US" alt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alt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/>
          </a:p>
          <a:p>
            <a:pPr marL="971550" lvl="1" indent="-514350" eaLnBrk="1" hangingPunct="1">
              <a:buFont typeface="Calibri Light" pitchFamily="34" charset="0"/>
              <a:buAutoNum type="arabicPeriod"/>
            </a:pPr>
            <a:endParaRPr lang="en-US" sz="12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837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Content utilities - Quick exercises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ls -ls | tail -n 1 &gt; </a:t>
            </a:r>
            <a:r>
              <a:rPr lang="en-US" altLang="en-US" sz="2000" dirty="0" err="1"/>
              <a:t>largest_file.txt</a:t>
            </a:r>
            <a:r>
              <a:rPr lang="en-US" altLang="en-US" sz="2000" dirty="0"/>
              <a:t> 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2000" dirty="0"/>
              <a:t>head -n 5 </a:t>
            </a:r>
            <a:r>
              <a:rPr lang="en-US" altLang="en-US" sz="2000" dirty="0" err="1"/>
              <a:t>Finn.txt|wc</a:t>
            </a:r>
            <a:r>
              <a:rPr lang="en-US" altLang="en-US" sz="2000" dirty="0"/>
              <a:t> -w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2000" dirty="0"/>
              <a:t>cat -n </a:t>
            </a:r>
            <a:r>
              <a:rPr lang="en-US" sz="2000" dirty="0" err="1"/>
              <a:t>Text_example.txt</a:t>
            </a:r>
            <a:r>
              <a:rPr lang="en-US" sz="2000" dirty="0"/>
              <a:t> | head -n 3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altLang="en-US" sz="2000" dirty="0"/>
          </a:p>
          <a:p>
            <a:pPr marL="0" indent="0" eaLnBrk="1" hangingPunct="1">
              <a:buNone/>
            </a:pPr>
            <a:endParaRPr lang="en-US" sz="20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2000" dirty="0"/>
          </a:p>
          <a:p>
            <a:pPr marL="971550" lvl="1" indent="-514350" eaLnBrk="1" hangingPunct="1">
              <a:buFont typeface="Calibri Light" pitchFamily="34" charset="0"/>
              <a:buAutoNum type="arabicPeriod"/>
            </a:pPr>
            <a:endParaRPr lang="en-US" sz="1200" dirty="0"/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4687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utilities - Quick exercises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Use </a:t>
            </a:r>
            <a:r>
              <a:rPr lang="en-US" sz="1800" dirty="0" err="1"/>
              <a:t>Text_example.txt</a:t>
            </a:r>
            <a:r>
              <a:rPr lang="en-US" sz="1800" dirty="0"/>
              <a:t> to generate a new file with the same content but with line number at the beginning of each line.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Generate a new file with twice the content of “Text_example.txt” one after another inside the file. (one full text content after another)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Open new shell inside a new terminal tab and using block search execute again the command where we printed the </a:t>
            </a:r>
            <a:r>
              <a:rPr lang="en-US" sz="1800" dirty="0" err="1"/>
              <a:t>linux</a:t>
            </a:r>
            <a:r>
              <a:rPr lang="en-US" sz="1800" dirty="0"/>
              <a:t> details at the beginning of the class (hint: it had "release" in the name)</a:t>
            </a:r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Generate a file with creation timestamp and name of the user who created it on the first line. Something like this:</a:t>
            </a:r>
          </a:p>
          <a:p>
            <a:pPr marL="457200" lvl="1" indent="0">
              <a:buNone/>
            </a:pPr>
            <a:r>
              <a:rPr lang="en-US" sz="1400" dirty="0"/>
              <a:t>"# This file  is created by KSCHOOL on:</a:t>
            </a:r>
            <a:r>
              <a:rPr lang="fr-FR" sz="1400" dirty="0"/>
              <a:t>Sun </a:t>
            </a:r>
            <a:r>
              <a:rPr lang="fr-FR" sz="1400" dirty="0" err="1"/>
              <a:t>Nov</a:t>
            </a:r>
            <a:r>
              <a:rPr lang="fr-FR" sz="1400" dirty="0"/>
              <a:t> 26 10:31:06 CET 2017 »    </a:t>
            </a:r>
          </a:p>
          <a:p>
            <a:pPr marL="457200" lvl="1" indent="0">
              <a:buNone/>
            </a:pPr>
            <a:r>
              <a:rPr lang="fr-FR" sz="1400" dirty="0"/>
              <a:t>(</a:t>
            </a:r>
            <a:r>
              <a:rPr lang="fr-FR" sz="1400" dirty="0" err="1"/>
              <a:t>hint</a:t>
            </a:r>
            <a:r>
              <a:rPr lang="fr-FR" sz="1400" dirty="0"/>
              <a:t> use command date to </a:t>
            </a:r>
            <a:r>
              <a:rPr lang="fr-FR" sz="1400" dirty="0" err="1"/>
              <a:t>generate</a:t>
            </a:r>
            <a:r>
              <a:rPr lang="fr-FR" sz="1400" dirty="0"/>
              <a:t> the time </a:t>
            </a:r>
            <a:r>
              <a:rPr lang="fr-FR" sz="1400" dirty="0" err="1"/>
              <a:t>stamp</a:t>
            </a:r>
            <a:r>
              <a:rPr lang="fr-FR" sz="1400" dirty="0"/>
              <a:t>, use man to </a:t>
            </a:r>
            <a:r>
              <a:rPr lang="fr-FR" sz="1400" dirty="0" err="1"/>
              <a:t>read</a:t>
            </a:r>
            <a:r>
              <a:rPr lang="fr-FR" sz="1400" dirty="0"/>
              <a:t> the date </a:t>
            </a:r>
            <a:r>
              <a:rPr lang="fr-FR" sz="1400" dirty="0" err="1"/>
              <a:t>manual</a:t>
            </a:r>
            <a:r>
              <a:rPr lang="fr-FR" sz="1400" dirty="0"/>
              <a:t> if </a:t>
            </a:r>
            <a:r>
              <a:rPr lang="fr-FR" sz="1400" dirty="0" err="1"/>
              <a:t>needed</a:t>
            </a:r>
            <a:r>
              <a:rPr lang="fr-FR" sz="1400" dirty="0"/>
              <a:t>) </a:t>
            </a:r>
            <a:endParaRPr lang="en-US" sz="1800" dirty="0"/>
          </a:p>
          <a:p>
            <a:pPr marL="514350" indent="-514350">
              <a:buFont typeface="Calibri Light" pitchFamily="34" charset="0"/>
              <a:buAutoNum type="arabicPeriod"/>
            </a:pPr>
            <a:r>
              <a:rPr lang="en-US" altLang="en-US" sz="1800" dirty="0"/>
              <a:t>Save last 20 commands used at command line to a file. (hint use history and redirect the output)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en-US" sz="1800" dirty="0"/>
              <a:t>Print content of </a:t>
            </a:r>
            <a:r>
              <a:rPr lang="en-US" sz="1800" dirty="0" err="1"/>
              <a:t>Text_example.txt</a:t>
            </a:r>
            <a:r>
              <a:rPr lang="en-US" sz="1800" dirty="0"/>
              <a:t> except first 2 and last 3 lines.</a:t>
            </a:r>
          </a:p>
          <a:p>
            <a:pPr marL="514350" indent="-514350" eaLnBrk="1" hangingPunct="1">
              <a:buFont typeface="Calibri Light" pitchFamily="34" charset="0"/>
              <a:buAutoNum type="arabicPeriod"/>
            </a:pPr>
            <a:r>
              <a:rPr lang="en-US" sz="1800" dirty="0"/>
              <a:t>How many lines does  </a:t>
            </a:r>
            <a:r>
              <a:rPr lang="en-US" sz="1800" dirty="0" err="1"/>
              <a:t>optd_aircraft.csv</a:t>
            </a:r>
            <a:r>
              <a:rPr lang="en-US" sz="1800" dirty="0"/>
              <a:t> file have?</a:t>
            </a:r>
          </a:p>
          <a:p>
            <a:pPr marL="514350" indent="-514350">
              <a:buFont typeface="Calibri Light" pitchFamily="34" charset="0"/>
              <a:buAutoNum type="arabicPeriod"/>
            </a:pPr>
            <a:endParaRPr lang="en-US" altLang="en-US" sz="14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/>
          </a:p>
          <a:p>
            <a:pPr marL="457200" lvl="1" indent="0">
              <a:buNone/>
            </a:pPr>
            <a:endParaRPr lang="fr-FR" sz="1400" dirty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4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/>
          </a:p>
          <a:p>
            <a:pPr marL="514350" indent="-514350">
              <a:buFont typeface="Calibri Light" pitchFamily="34" charset="0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2614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utilities - Quick exercises</a:t>
            </a:r>
          </a:p>
        </p:txBody>
      </p:sp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Calibri Light" pitchFamily="34" charset="0"/>
              <a:buAutoNum type="arabicPeriod"/>
            </a:pPr>
            <a:r>
              <a:rPr lang="en-US" sz="1800" dirty="0"/>
              <a:t>cat -n </a:t>
            </a:r>
            <a:r>
              <a:rPr lang="en-US" sz="1800" dirty="0" err="1"/>
              <a:t>Text_example.txt</a:t>
            </a:r>
            <a:r>
              <a:rPr lang="en-US" sz="1800" dirty="0"/>
              <a:t> &gt; </a:t>
            </a:r>
            <a:r>
              <a:rPr lang="en-US" sz="1800" dirty="0" err="1"/>
              <a:t>Text_example_line_numbers.txt</a:t>
            </a:r>
            <a:endParaRPr lang="en-US" sz="1800" dirty="0"/>
          </a:p>
          <a:p>
            <a:pPr marL="342900" indent="-342900" defTabSz="990478" fontAlgn="auto">
              <a:spcBef>
                <a:spcPts val="0"/>
              </a:spcBef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1800" dirty="0"/>
              <a:t>   cat </a:t>
            </a:r>
            <a:r>
              <a:rPr lang="en-US" sz="1800" dirty="0" err="1"/>
              <a:t>Text_example.txt</a:t>
            </a:r>
            <a:r>
              <a:rPr lang="en-US" sz="1800" dirty="0"/>
              <a:t> </a:t>
            </a:r>
            <a:r>
              <a:rPr lang="en-US" sz="1800" dirty="0" err="1"/>
              <a:t>Text_example.txt</a:t>
            </a:r>
            <a:r>
              <a:rPr lang="en-US" sz="1800" dirty="0"/>
              <a:t> &gt; Text_example_x2.txt </a:t>
            </a:r>
          </a:p>
          <a:p>
            <a:pPr marL="514350" indent="-514350">
              <a:buFont typeface="Calibri Light" pitchFamily="34" charset="0"/>
              <a:buAutoNum type="arabicPeriod" startAt="2"/>
            </a:pPr>
            <a:r>
              <a:rPr lang="en-US" sz="1800" dirty="0" err="1"/>
              <a:t>CTRL+shift+T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 CTRL+R</a:t>
            </a:r>
          </a:p>
          <a:p>
            <a:pPr marL="0" indent="0">
              <a:buNone/>
            </a:pPr>
            <a:r>
              <a:rPr lang="en-US" sz="1800" dirty="0"/>
              <a:t>          type: </a:t>
            </a:r>
            <a:r>
              <a:rPr lang="en-US" sz="1800" dirty="0" err="1"/>
              <a:t>relase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         use CTRL+R to locate the command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/>
              <a:t>echo "# This file  is created by KSCHOOL on: $(date)” &gt; </a:t>
            </a:r>
            <a:r>
              <a:rPr lang="en-US" sz="1800" dirty="0" err="1"/>
              <a:t>timestamp_header.txt</a:t>
            </a:r>
            <a:endParaRPr lang="en-US" sz="1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/>
              <a:t>history -20 &gt;last_20.txt          (or</a:t>
            </a:r>
            <a:r>
              <a:rPr lang="mr-IN" sz="1800" dirty="0"/>
              <a:t>…</a:t>
            </a:r>
            <a:r>
              <a:rPr lang="en-US" sz="1800" dirty="0"/>
              <a:t>.. cat .history | tail -n 20 &gt; last_20.txt)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/>
              <a:t>cat -n </a:t>
            </a:r>
            <a:r>
              <a:rPr lang="en-US" sz="1800" dirty="0" err="1"/>
              <a:t>Text_example.txt</a:t>
            </a:r>
            <a:r>
              <a:rPr lang="en-US" sz="1800" dirty="0"/>
              <a:t> | head -n -3 | tail -n +3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1800" dirty="0" err="1"/>
              <a:t>wc</a:t>
            </a:r>
            <a:r>
              <a:rPr lang="en-US" sz="1800" dirty="0"/>
              <a:t> -l  ~/Data/</a:t>
            </a:r>
            <a:r>
              <a:rPr lang="en-US" sz="1800" dirty="0" err="1"/>
              <a:t>opentraveldata</a:t>
            </a:r>
            <a:r>
              <a:rPr lang="en-US" sz="1800" dirty="0"/>
              <a:t>/</a:t>
            </a:r>
            <a:r>
              <a:rPr lang="en-US" sz="1800" dirty="0" err="1"/>
              <a:t>optd_aircraft.csv</a:t>
            </a:r>
            <a:r>
              <a:rPr lang="en-US" sz="1800" dirty="0"/>
              <a:t> </a:t>
            </a:r>
          </a:p>
          <a:p>
            <a:pPr marL="514350" indent="-514350">
              <a:buFont typeface="+mj-lt"/>
              <a:buAutoNum type="arabicPeriod" startAt="4"/>
            </a:pPr>
            <a:endParaRPr lang="en-US" sz="1800" dirty="0"/>
          </a:p>
          <a:p>
            <a:pPr marL="514350" indent="-514350">
              <a:buFont typeface="+mj-lt"/>
              <a:buAutoNum type="arabicPeriod" startAt="4"/>
            </a:pPr>
            <a:endParaRPr lang="en-US" sz="1800" dirty="0"/>
          </a:p>
          <a:p>
            <a:pPr marL="514350" indent="-514350">
              <a:buFont typeface="+mj-lt"/>
              <a:buAutoNum type="arabicPeriod" startAt="4"/>
            </a:pPr>
            <a:endParaRPr lang="en-US" sz="1800" dirty="0"/>
          </a:p>
          <a:p>
            <a:pPr marL="971550" lvl="1" indent="-514350">
              <a:buFont typeface="Calibri Light" pitchFamily="34" charset="0"/>
              <a:buAutoNum type="arabicPeriod"/>
            </a:pPr>
            <a:endParaRPr lang="en-US" sz="1400" dirty="0"/>
          </a:p>
          <a:p>
            <a:pPr marL="514350" indent="-514350">
              <a:buFont typeface="Calibri Light" pitchFamily="34" charset="0"/>
              <a:buAutoNum type="arabicPeriod" startAt="4"/>
            </a:pPr>
            <a:endParaRPr lang="en-US" sz="1800" dirty="0"/>
          </a:p>
          <a:p>
            <a:pPr marL="514350" indent="-514350">
              <a:buFont typeface="Calibri Light" pitchFamily="34" charset="0"/>
              <a:buAutoNum type="arabicPeriod" startAt="4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68017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1369</Words>
  <Application>Microsoft Office PowerPoint</Application>
  <PresentationFormat>Panorámica</PresentationFormat>
  <Paragraphs>129</Paragraphs>
  <Slides>11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File utilities - Quick exercises</vt:lpstr>
      <vt:lpstr>Presentación de PowerPoint</vt:lpstr>
      <vt:lpstr>File utilities - Quick exercises</vt:lpstr>
      <vt:lpstr>Content utilities - Quick exercises</vt:lpstr>
      <vt:lpstr>Content utilities - Quick exercises</vt:lpstr>
      <vt:lpstr>Content utilities - Quick exercises</vt:lpstr>
      <vt:lpstr>Content utilities - Quick exercises</vt:lpstr>
      <vt:lpstr>File utilities - Quick exercises</vt:lpstr>
      <vt:lpstr>File utilities - Quick exercises</vt:lpstr>
      <vt:lpstr>File utilities - Quick exercises</vt:lpstr>
      <vt:lpstr>File utilities - Quick exercises</vt:lpstr>
    </vt:vector>
  </TitlesOfParts>
  <Company>Amadeus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Igor ARAMBASIC</dc:creator>
  <cp:lastModifiedBy>mabel villanueva</cp:lastModifiedBy>
  <cp:revision>734</cp:revision>
  <dcterms:created xsi:type="dcterms:W3CDTF">2015-11-28T21:45:37Z</dcterms:created>
  <dcterms:modified xsi:type="dcterms:W3CDTF">2019-11-17T17:59:29Z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4c521120-399b-4a7a-8f4d-244394c51dda</vt:lpwstr>
  </property>
  <property fmtid="{D5CDD505-2E9C-101B-9397-08002B2CF9AE}" pid="3" name="OriginatingUser">
    <vt:lpwstr>igor.arambasic</vt:lpwstr>
  </property>
  <property fmtid="{D5CDD505-2E9C-101B-9397-08002B2CF9AE}" pid="4" name="CLASSIFICATION">
    <vt:lpwstr>RESTRICTED</vt:lpwstr>
  </property>
</Properties>
</file>