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2" autoAdjust="0"/>
    <p:restoredTop sz="94660"/>
  </p:normalViewPr>
  <p:slideViewPr>
    <p:cSldViewPr>
      <p:cViewPr varScale="1">
        <p:scale>
          <a:sx n="193" d="100"/>
          <a:sy n="193" d="100"/>
        </p:scale>
        <p:origin x="149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D4C-951E-4B57-A8D9-E9BFD4599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091DF-F796-4DAA-BD62-30B202D86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B656-D40C-4F4B-AB05-3D8C7031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01/20/2018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F33F-32E2-4CD3-9101-A391A136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BFE8-8C5D-4E40-9490-07D66C8C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022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C7D6-C643-459E-A1BE-A5C1101F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A6019-7D57-4955-A422-F05A17832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F01F-A4A5-4770-9C65-3CC2E154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01/20/2018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61C7-D4E2-440A-BD94-823C2128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1F3B-3A18-4E07-BED2-5DB509B5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15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BBB8A-B61B-4B3E-9812-4DB6A1356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C8550-12E5-4155-93C4-D8128D9A6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2957-E619-4AF4-89AF-3BDFEEC2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01/20/2018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88CD-74B3-4307-A10D-2DD019D4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52B6-8520-4AB9-A536-3D55DA32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34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D2BE-DB4D-4704-9366-F13C01B2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531D-6364-474F-AC28-D59FB937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38006-8E15-49D6-B15C-0A1AED21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01/20/2018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544D-4208-4269-BE43-9AF4CA30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0246-4E33-47DA-A1F0-D375F996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334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1934-89E5-4045-AB2B-49EA0065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DB140-4DA1-45E3-A927-F4832DAA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10CA-A830-464A-94E3-E087F126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01/20/2018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27F1A-1DAA-4B07-B074-E301F607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DDF8-3F2A-44D4-AAE4-1C6FC65E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164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C8AE-8194-4D6A-AA16-E7CED8A2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1B6B-381B-4176-97F6-B4592D6F9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74CC0-3F9C-44B5-802C-2EFA10AC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EB938-A757-41FE-B6C0-117B4936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01/20/2018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A7485-6C77-4F3D-B8C2-AB9660CC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B4ED7-D3DE-4F2D-9226-DF895E99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114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2584-FEFB-4319-A3A8-397EADA8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33E5-1BD2-4596-A559-55C878089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8DBC7-0AAC-48CB-8F32-87ABDD91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0C68C-3BBA-4FEB-9DB9-D64734DFF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937D6-A779-4E3D-AC56-A1817F263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0E9BE-0D18-4333-B98C-2757093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01/20/2018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5AE45-1B41-46A0-B760-D43E9C48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35911-6E7C-4238-A9C7-8D739E0E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822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7B09-4230-483C-84C8-2A716530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2E309-9261-403B-8A57-89EC30CA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01/20/2018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9826F-D44D-49D4-97DA-03110817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C9E1F-4348-43C6-B40E-700EE18F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5B6E-2522-420D-9E3E-26C29409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01/20/2018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EEC90-A775-4452-8776-5AC19C6E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5A8F2-9AA0-4D27-8E44-6CD5175E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31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9213-CA69-48D7-B308-C5708990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1A61-0EB7-4FE6-B2B1-8D44AA6D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A2C1E-9D05-445D-94BD-393A845E3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8A6D0-C087-4367-8CAA-26C77766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01/20/2018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5DACB-6940-4BF0-83E7-429E2CDE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8855-3C69-4A48-895D-04FB9D3B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937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500D-EDAD-4B4E-A907-550F180F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CA895-1CE0-4964-8901-A1706E728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C2B6B-B5AA-4C27-A9C5-323431B2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FE47-A825-4082-96C7-30444EAC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01/20/2018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78A3A-D21E-4A24-B800-981839D2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082DA-D650-4C4A-82B4-F9B68167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909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6B5CB-0179-488A-9142-0187C28A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270C5-92BD-4716-A55D-FF060201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F130-C92C-4491-9399-4971CD82A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013D-A4EE-48DE-98C9-B10BF44144C0}" type="datetimeFigureOut">
              <a:rPr lang="LID4096" smtClean="0"/>
              <a:t>01/20/2018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EF3-96E4-433C-AEA9-6832A683D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4D48-7626-43B3-B4D3-1D1C185E3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727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298">
            <a:extLst>
              <a:ext uri="{FF2B5EF4-FFF2-40B4-BE49-F238E27FC236}">
                <a16:creationId xmlns:a16="http://schemas.microsoft.com/office/drawing/2014/main" id="{15122A77-7D54-4369-94CE-0954FFB22492}"/>
              </a:ext>
            </a:extLst>
          </p:cNvPr>
          <p:cNvGrpSpPr/>
          <p:nvPr/>
        </p:nvGrpSpPr>
        <p:grpSpPr>
          <a:xfrm>
            <a:off x="32874" y="32673"/>
            <a:ext cx="7219390" cy="2833831"/>
            <a:chOff x="271755" y="190170"/>
            <a:chExt cx="7219390" cy="2833831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1EEBD3B-4B6D-45B9-B4C9-9DDC8AEE54EF}"/>
                </a:ext>
              </a:extLst>
            </p:cNvPr>
            <p:cNvCxnSpPr>
              <a:cxnSpLocks/>
            </p:cNvCxnSpPr>
            <p:nvPr/>
          </p:nvCxnSpPr>
          <p:spPr>
            <a:xfrm>
              <a:off x="271755" y="2934000"/>
              <a:ext cx="7039245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E3B7A2F-39F6-4E55-8124-19FF875A96D6}"/>
                </a:ext>
              </a:extLst>
            </p:cNvPr>
            <p:cNvSpPr txBox="1"/>
            <p:nvPr/>
          </p:nvSpPr>
          <p:spPr>
            <a:xfrm rot="5400000">
              <a:off x="6078472" y="1611328"/>
              <a:ext cx="2702235" cy="123111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de-CH" sz="800" dirty="0">
                  <a:solidFill>
                    <a:schemeClr val="bg1"/>
                  </a:solidFill>
                  <a:latin typeface="+mj-lt"/>
                </a:rPr>
                <a:t>Monsoon over Kerala (t)</a:t>
              </a:r>
              <a:endParaRPr lang="LID4096" sz="8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060521B8-E085-4D52-89B7-B9EC5CE00ED1}"/>
                </a:ext>
              </a:extLst>
            </p:cNvPr>
            <p:cNvGrpSpPr/>
            <p:nvPr/>
          </p:nvGrpSpPr>
          <p:grpSpPr>
            <a:xfrm>
              <a:off x="2001000" y="190170"/>
              <a:ext cx="5206931" cy="1263221"/>
              <a:chOff x="2001000" y="190170"/>
              <a:chExt cx="5206931" cy="1263221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74CA0DE-60D4-4441-B1AB-17719162D5ED}"/>
                  </a:ext>
                </a:extLst>
              </p:cNvPr>
              <p:cNvGrpSpPr/>
              <p:nvPr/>
            </p:nvGrpSpPr>
            <p:grpSpPr>
              <a:xfrm>
                <a:off x="2001000" y="333640"/>
                <a:ext cx="5206931" cy="1119751"/>
                <a:chOff x="229242" y="1402883"/>
                <a:chExt cx="5206931" cy="1119751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40B7A6C6-B7DE-4629-8954-70B5EFFFE0C1}"/>
                    </a:ext>
                  </a:extLst>
                </p:cNvPr>
                <p:cNvSpPr/>
                <p:nvPr/>
              </p:nvSpPr>
              <p:spPr>
                <a:xfrm>
                  <a:off x="229242" y="1402883"/>
                  <a:ext cx="5206931" cy="1119751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B699EE14-9A66-4C7C-80F1-D6A0AC70913D}"/>
                    </a:ext>
                  </a:extLst>
                </p:cNvPr>
                <p:cNvGrpSpPr/>
                <p:nvPr/>
              </p:nvGrpSpPr>
              <p:grpSpPr>
                <a:xfrm>
                  <a:off x="274401" y="1443600"/>
                  <a:ext cx="1673518" cy="1037171"/>
                  <a:chOff x="215774" y="187074"/>
                  <a:chExt cx="2857606" cy="1771015"/>
                </a:xfrm>
              </p:grpSpPr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97E15939-3A02-4E8A-A710-EA90AE129AFD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0" y="189000"/>
                    <a:ext cx="2590590" cy="1393217"/>
                    <a:chOff x="5237042" y="3580335"/>
                    <a:chExt cx="2590590" cy="1393217"/>
                  </a:xfrm>
                </p:grpSpPr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32034268-F3E7-42EC-8D49-F6FBCAE019A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172" name="TextBox 171">
                      <a:extLst>
                        <a:ext uri="{FF2B5EF4-FFF2-40B4-BE49-F238E27FC236}">
                          <a16:creationId xmlns:a16="http://schemas.microsoft.com/office/drawing/2014/main" id="{DDF59B03-F58A-4DA5-A328-6E07A5DD06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440882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...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187DE78A-DBC5-4ADC-8011-AFA59BDFA355}"/>
                      </a:ext>
                    </a:extLst>
                  </p:cNvPr>
                  <p:cNvGrpSpPr/>
                  <p:nvPr/>
                </p:nvGrpSpPr>
                <p:grpSpPr>
                  <a:xfrm>
                    <a:off x="354434" y="375028"/>
                    <a:ext cx="2590592" cy="1393217"/>
                    <a:chOff x="5237040" y="3580335"/>
                    <a:chExt cx="2590592" cy="1393217"/>
                  </a:xfrm>
                </p:grpSpPr>
                <p:pic>
                  <p:nvPicPr>
                    <p:cNvPr id="169" name="Picture 168">
                      <a:extLst>
                        <a:ext uri="{FF2B5EF4-FFF2-40B4-BE49-F238E27FC236}">
                          <a16:creationId xmlns:a16="http://schemas.microsoft.com/office/drawing/2014/main" id="{90B3696C-76B8-4BF5-9A88-554E313F7E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61A05FE9-8FAA-4C58-A95A-8C7C0BE9AE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0" y="3580335"/>
                      <a:ext cx="1480610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Relative Humidity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2BEEF885-290D-4639-B071-E6BAEE484BE1}"/>
                      </a:ext>
                    </a:extLst>
                  </p:cNvPr>
                  <p:cNvGrpSpPr/>
                  <p:nvPr/>
                </p:nvGrpSpPr>
                <p:grpSpPr>
                  <a:xfrm>
                    <a:off x="219436" y="561057"/>
                    <a:ext cx="2590590" cy="1393217"/>
                    <a:chOff x="5237042" y="3580335"/>
                    <a:chExt cx="2590590" cy="1393217"/>
                  </a:xfrm>
                </p:grpSpPr>
                <p:pic>
                  <p:nvPicPr>
                    <p:cNvPr id="167" name="Picture 166">
                      <a:extLst>
                        <a:ext uri="{FF2B5EF4-FFF2-40B4-BE49-F238E27FC236}">
                          <a16:creationId xmlns:a16="http://schemas.microsoft.com/office/drawing/2014/main" id="{B2EE5788-C3EA-4B83-94EE-F7E0D19D2E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168" name="TextBox 167">
                      <a:extLst>
                        <a:ext uri="{FF2B5EF4-FFF2-40B4-BE49-F238E27FC236}">
                          <a16:creationId xmlns:a16="http://schemas.microsoft.com/office/drawing/2014/main" id="{764A88A5-D7AD-408C-A8BA-5C867BEA7D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538767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Temperature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D321AB42-9577-4828-8D6D-94A1C6A3B2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1816" y="1586032"/>
                    <a:ext cx="251564" cy="372057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00844D28-FD4D-48FD-8425-0BD73CF1E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02406" y="192957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12C0C696-200C-4830-9EEA-8A4B437288A7}"/>
                      </a:ext>
                    </a:extLst>
                  </p:cNvPr>
                  <p:cNvSpPr txBox="1"/>
                  <p:nvPr/>
                </p:nvSpPr>
                <p:spPr>
                  <a:xfrm>
                    <a:off x="959380" y="1708053"/>
                    <a:ext cx="1113677" cy="21021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 - 60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518128E5-A51B-401F-8A90-7A5D5095E8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5774" y="187074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CFBD31A3-DF8A-4C5D-88A5-1C253B8A453F}"/>
                    </a:ext>
                  </a:extLst>
                </p:cNvPr>
                <p:cNvGrpSpPr/>
                <p:nvPr/>
              </p:nvGrpSpPr>
              <p:grpSpPr>
                <a:xfrm>
                  <a:off x="1990962" y="1448068"/>
                  <a:ext cx="1673518" cy="1037171"/>
                  <a:chOff x="215774" y="187074"/>
                  <a:chExt cx="2857606" cy="1771015"/>
                </a:xfrm>
              </p:grpSpPr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8BE68AAC-969D-43D3-8768-154563928CC8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0" y="189000"/>
                    <a:ext cx="2590590" cy="1393217"/>
                    <a:chOff x="5237042" y="3580335"/>
                    <a:chExt cx="2590590" cy="1393217"/>
                  </a:xfrm>
                </p:grpSpPr>
                <p:pic>
                  <p:nvPicPr>
                    <p:cNvPr id="185" name="Picture 184">
                      <a:extLst>
                        <a:ext uri="{FF2B5EF4-FFF2-40B4-BE49-F238E27FC236}">
                          <a16:creationId xmlns:a16="http://schemas.microsoft.com/office/drawing/2014/main" id="{9446540C-6A60-43D5-AF45-9CDC4B6BFF3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5E19603D-33B5-4707-A04C-BBFA8BBBCC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440882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...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654D2E8E-13B3-465E-ACB4-5E1DC6460C7D}"/>
                      </a:ext>
                    </a:extLst>
                  </p:cNvPr>
                  <p:cNvGrpSpPr/>
                  <p:nvPr/>
                </p:nvGrpSpPr>
                <p:grpSpPr>
                  <a:xfrm>
                    <a:off x="354434" y="375028"/>
                    <a:ext cx="2590592" cy="1393217"/>
                    <a:chOff x="5237040" y="3580335"/>
                    <a:chExt cx="2590592" cy="1393217"/>
                  </a:xfrm>
                </p:grpSpPr>
                <p:pic>
                  <p:nvPicPr>
                    <p:cNvPr id="183" name="Picture 182">
                      <a:extLst>
                        <a:ext uri="{FF2B5EF4-FFF2-40B4-BE49-F238E27FC236}">
                          <a16:creationId xmlns:a16="http://schemas.microsoft.com/office/drawing/2014/main" id="{39BCE61D-C411-4BC7-A179-CCCEFB45D50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184" name="TextBox 183">
                      <a:extLst>
                        <a:ext uri="{FF2B5EF4-FFF2-40B4-BE49-F238E27FC236}">
                          <a16:creationId xmlns:a16="http://schemas.microsoft.com/office/drawing/2014/main" id="{9AC31A60-B372-4B3C-B7FB-9812A03A39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0" y="3580335"/>
                      <a:ext cx="1480610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Relative Humidity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2EA16CA7-77EF-4FEA-8230-4A2972BB70A6}"/>
                      </a:ext>
                    </a:extLst>
                  </p:cNvPr>
                  <p:cNvGrpSpPr/>
                  <p:nvPr/>
                </p:nvGrpSpPr>
                <p:grpSpPr>
                  <a:xfrm>
                    <a:off x="219436" y="561057"/>
                    <a:ext cx="2590590" cy="1393217"/>
                    <a:chOff x="5237042" y="3580335"/>
                    <a:chExt cx="2590590" cy="1393217"/>
                  </a:xfrm>
                </p:grpSpPr>
                <p:pic>
                  <p:nvPicPr>
                    <p:cNvPr id="181" name="Picture 180">
                      <a:extLst>
                        <a:ext uri="{FF2B5EF4-FFF2-40B4-BE49-F238E27FC236}">
                          <a16:creationId xmlns:a16="http://schemas.microsoft.com/office/drawing/2014/main" id="{81C9C642-76CD-4463-AB3C-0D4FF0A969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9A7E56E9-907F-4740-8572-D5FA70D4E3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538767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Temperature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2BD629E5-5ACA-472B-ACFF-7BE6759733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1816" y="1586032"/>
                    <a:ext cx="251564" cy="372057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8CA5621C-2B2E-42AF-8CAB-B61B6A1406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02406" y="192957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44624689-36BA-47CD-A7F2-51584024CD90}"/>
                      </a:ext>
                    </a:extLst>
                  </p:cNvPr>
                  <p:cNvSpPr txBox="1"/>
                  <p:nvPr/>
                </p:nvSpPr>
                <p:spPr>
                  <a:xfrm>
                    <a:off x="959380" y="1708053"/>
                    <a:ext cx="1113677" cy="21021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A19F213C-27D0-4AFC-8365-BEDB0FBA9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5774" y="187074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F6F4974F-5BD7-4610-9FF3-8986409A03AE}"/>
                    </a:ext>
                  </a:extLst>
                </p:cNvPr>
                <p:cNvGrpSpPr/>
                <p:nvPr/>
              </p:nvGrpSpPr>
              <p:grpSpPr>
                <a:xfrm>
                  <a:off x="3716135" y="1445834"/>
                  <a:ext cx="1673518" cy="1037171"/>
                  <a:chOff x="215774" y="187074"/>
                  <a:chExt cx="2857606" cy="1771015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4D081FD4-BD53-4A73-B991-27C710A4236E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0" y="189000"/>
                    <a:ext cx="2590590" cy="1393217"/>
                    <a:chOff x="5237042" y="3580335"/>
                    <a:chExt cx="2590590" cy="1393217"/>
                  </a:xfrm>
                </p:grpSpPr>
                <p:pic>
                  <p:nvPicPr>
                    <p:cNvPr id="199" name="Picture 198">
                      <a:extLst>
                        <a:ext uri="{FF2B5EF4-FFF2-40B4-BE49-F238E27FC236}">
                          <a16:creationId xmlns:a16="http://schemas.microsoft.com/office/drawing/2014/main" id="{F316729E-94E9-4995-B3D7-AE2FAF5581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D4BE51E0-0168-4D6F-827B-85A5213896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440882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...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F71B5C8A-3FDA-463D-B620-5AE20005A7B2}"/>
                      </a:ext>
                    </a:extLst>
                  </p:cNvPr>
                  <p:cNvGrpSpPr/>
                  <p:nvPr/>
                </p:nvGrpSpPr>
                <p:grpSpPr>
                  <a:xfrm>
                    <a:off x="354434" y="375028"/>
                    <a:ext cx="2590592" cy="1393217"/>
                    <a:chOff x="5237040" y="3580335"/>
                    <a:chExt cx="2590592" cy="1393217"/>
                  </a:xfrm>
                </p:grpSpPr>
                <p:pic>
                  <p:nvPicPr>
                    <p:cNvPr id="197" name="Picture 196">
                      <a:extLst>
                        <a:ext uri="{FF2B5EF4-FFF2-40B4-BE49-F238E27FC236}">
                          <a16:creationId xmlns:a16="http://schemas.microsoft.com/office/drawing/2014/main" id="{592494CE-BA61-45C6-879E-CA33A52793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A46D9D38-A2C6-496E-BDAA-AA4E4F5B89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0" y="3580335"/>
                      <a:ext cx="1480610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Relative Humidity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99D2B8EE-5574-47D6-89F2-228F70C49A86}"/>
                      </a:ext>
                    </a:extLst>
                  </p:cNvPr>
                  <p:cNvGrpSpPr/>
                  <p:nvPr/>
                </p:nvGrpSpPr>
                <p:grpSpPr>
                  <a:xfrm>
                    <a:off x="219436" y="561057"/>
                    <a:ext cx="2590590" cy="1393217"/>
                    <a:chOff x="5237042" y="3580335"/>
                    <a:chExt cx="2590590" cy="1393217"/>
                  </a:xfrm>
                </p:grpSpPr>
                <p:pic>
                  <p:nvPicPr>
                    <p:cNvPr id="195" name="Picture 194">
                      <a:extLst>
                        <a:ext uri="{FF2B5EF4-FFF2-40B4-BE49-F238E27FC236}">
                          <a16:creationId xmlns:a16="http://schemas.microsoft.com/office/drawing/2014/main" id="{57DBB382-3374-4DD1-ADAF-15AFC654196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196" name="TextBox 195">
                      <a:extLst>
                        <a:ext uri="{FF2B5EF4-FFF2-40B4-BE49-F238E27FC236}">
                          <a16:creationId xmlns:a16="http://schemas.microsoft.com/office/drawing/2014/main" id="{89D24603-2EA4-45D5-84D9-BB703B154C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538767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Temperature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CFEEEE92-EB17-44AA-902E-BB415E47A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1816" y="1586032"/>
                    <a:ext cx="251564" cy="372057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AF7B4065-64B3-455A-A17B-BBB1F37B80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02406" y="192957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06F05597-6654-47F8-AFA1-0EDDE4B67420}"/>
                      </a:ext>
                    </a:extLst>
                  </p:cNvPr>
                  <p:cNvSpPr txBox="1"/>
                  <p:nvPr/>
                </p:nvSpPr>
                <p:spPr>
                  <a:xfrm>
                    <a:off x="959380" y="1708053"/>
                    <a:ext cx="1113677" cy="21021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 - 1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700410FE-E8FE-4E76-8672-BB2C98487E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5774" y="187074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293F9FC5-F1B5-4398-87E7-AE581D1CEF8F}"/>
                  </a:ext>
                </a:extLst>
              </p:cNvPr>
              <p:cNvSpPr txBox="1"/>
              <p:nvPr/>
            </p:nvSpPr>
            <p:spPr>
              <a:xfrm>
                <a:off x="3945800" y="190170"/>
                <a:ext cx="1530445" cy="123111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/>
                </a:solidFill>
              </a:ln>
            </p:spPr>
            <p:txBody>
              <a:bodyPr wrap="square" lIns="36000" tIns="0" rIns="36000" bIns="0" rtlCol="0">
                <a:spAutoFit/>
              </a:bodyPr>
              <a:lstStyle/>
              <a:p>
                <a:pPr algn="ctr"/>
                <a:r>
                  <a:rPr lang="de-CH" sz="800" dirty="0">
                    <a:solidFill>
                      <a:schemeClr val="bg1"/>
                    </a:solidFill>
                    <a:latin typeface="+mj-lt"/>
                  </a:rPr>
                  <a:t>Sequence of length 60 with offset 1</a:t>
                </a:r>
                <a:endParaRPr lang="LID4096" sz="8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5B2B3F0B-E4FB-4FA6-AA43-9C4F55EEF701}"/>
                </a:ext>
              </a:extLst>
            </p:cNvPr>
            <p:cNvGrpSpPr/>
            <p:nvPr/>
          </p:nvGrpSpPr>
          <p:grpSpPr>
            <a:xfrm>
              <a:off x="283629" y="1526171"/>
              <a:ext cx="5206931" cy="1263221"/>
              <a:chOff x="2001000" y="190170"/>
              <a:chExt cx="5206931" cy="1263221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8D4211D9-EEB2-453F-BD53-C7F5839A4A8B}"/>
                  </a:ext>
                </a:extLst>
              </p:cNvPr>
              <p:cNvGrpSpPr/>
              <p:nvPr/>
            </p:nvGrpSpPr>
            <p:grpSpPr>
              <a:xfrm>
                <a:off x="2001000" y="333640"/>
                <a:ext cx="5206931" cy="1119751"/>
                <a:chOff x="229242" y="1402883"/>
                <a:chExt cx="5206931" cy="1119751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A6E6F91D-BC7A-4D49-84E6-A4F34EB9682E}"/>
                    </a:ext>
                  </a:extLst>
                </p:cNvPr>
                <p:cNvSpPr/>
                <p:nvPr/>
              </p:nvSpPr>
              <p:spPr>
                <a:xfrm>
                  <a:off x="229242" y="1402883"/>
                  <a:ext cx="5206931" cy="1119751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64973A36-E76C-412D-9587-565A0830483F}"/>
                    </a:ext>
                  </a:extLst>
                </p:cNvPr>
                <p:cNvGrpSpPr/>
                <p:nvPr/>
              </p:nvGrpSpPr>
              <p:grpSpPr>
                <a:xfrm>
                  <a:off x="274401" y="1443600"/>
                  <a:ext cx="1673518" cy="1037171"/>
                  <a:chOff x="215774" y="187074"/>
                  <a:chExt cx="2857606" cy="1771015"/>
                </a:xfrm>
              </p:grpSpPr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BEC69479-61D7-48B1-A2CD-B7C0F4B5087B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0" y="189000"/>
                    <a:ext cx="2590590" cy="1393217"/>
                    <a:chOff x="5237042" y="3580335"/>
                    <a:chExt cx="2590590" cy="1393217"/>
                  </a:xfrm>
                </p:grpSpPr>
                <p:pic>
                  <p:nvPicPr>
                    <p:cNvPr id="296" name="Picture 295">
                      <a:extLst>
                        <a:ext uri="{FF2B5EF4-FFF2-40B4-BE49-F238E27FC236}">
                          <a16:creationId xmlns:a16="http://schemas.microsoft.com/office/drawing/2014/main" id="{84291E57-65A7-41D9-8393-825C11D7E2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C038B34D-3E4F-4E8F-81C0-329DF9838E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440882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...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5A3EAA55-FA14-47CB-A34E-B1E145F243BE}"/>
                      </a:ext>
                    </a:extLst>
                  </p:cNvPr>
                  <p:cNvGrpSpPr/>
                  <p:nvPr/>
                </p:nvGrpSpPr>
                <p:grpSpPr>
                  <a:xfrm>
                    <a:off x="354434" y="375028"/>
                    <a:ext cx="2590592" cy="1393217"/>
                    <a:chOff x="5237040" y="3580335"/>
                    <a:chExt cx="2590592" cy="1393217"/>
                  </a:xfrm>
                </p:grpSpPr>
                <p:pic>
                  <p:nvPicPr>
                    <p:cNvPr id="294" name="Picture 293">
                      <a:extLst>
                        <a:ext uri="{FF2B5EF4-FFF2-40B4-BE49-F238E27FC236}">
                          <a16:creationId xmlns:a16="http://schemas.microsoft.com/office/drawing/2014/main" id="{523608A8-BDE9-4661-920C-2C992FFC82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A898D838-29A9-46CB-884E-5922043D83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0" y="3580335"/>
                      <a:ext cx="1480610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Relative Humidity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9ABF125F-14A8-41C6-BB24-2D0AEAF3D9D9}"/>
                      </a:ext>
                    </a:extLst>
                  </p:cNvPr>
                  <p:cNvGrpSpPr/>
                  <p:nvPr/>
                </p:nvGrpSpPr>
                <p:grpSpPr>
                  <a:xfrm>
                    <a:off x="219436" y="561057"/>
                    <a:ext cx="2590590" cy="1393217"/>
                    <a:chOff x="5237042" y="3580335"/>
                    <a:chExt cx="2590590" cy="1393217"/>
                  </a:xfrm>
                </p:grpSpPr>
                <p:pic>
                  <p:nvPicPr>
                    <p:cNvPr id="292" name="Picture 291">
                      <a:extLst>
                        <a:ext uri="{FF2B5EF4-FFF2-40B4-BE49-F238E27FC236}">
                          <a16:creationId xmlns:a16="http://schemas.microsoft.com/office/drawing/2014/main" id="{BD41C809-C90D-472A-9798-6CC0C34557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681454AC-FB8C-4724-BEED-8DFDBFDC19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538767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Temperature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C83D4445-7F5F-47B9-A76B-3C57E68F87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1816" y="1586032"/>
                    <a:ext cx="251564" cy="372057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4552524C-8EAA-47E5-9F52-BB0357AD3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02406" y="192957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0954F14A-9169-4FC3-82F4-D8B7804601F5}"/>
                      </a:ext>
                    </a:extLst>
                  </p:cNvPr>
                  <p:cNvSpPr txBox="1"/>
                  <p:nvPr/>
                </p:nvSpPr>
                <p:spPr>
                  <a:xfrm>
                    <a:off x="959380" y="1708053"/>
                    <a:ext cx="1113677" cy="21021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 - 61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30FA95E8-23E0-44B4-94BB-CC67118785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5774" y="187074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52DBAEDE-5224-4A54-8FC2-88C374D7C6E5}"/>
                    </a:ext>
                  </a:extLst>
                </p:cNvPr>
                <p:cNvGrpSpPr/>
                <p:nvPr/>
              </p:nvGrpSpPr>
              <p:grpSpPr>
                <a:xfrm>
                  <a:off x="1990962" y="1448068"/>
                  <a:ext cx="1673518" cy="1037171"/>
                  <a:chOff x="215774" y="187074"/>
                  <a:chExt cx="2857606" cy="1771015"/>
                </a:xfrm>
              </p:grpSpPr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72653AFB-823C-42E5-9E16-6636BA4C01AC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0" y="189000"/>
                    <a:ext cx="2590590" cy="1393217"/>
                    <a:chOff x="5237042" y="3580335"/>
                    <a:chExt cx="2590590" cy="1393217"/>
                  </a:xfrm>
                </p:grpSpPr>
                <p:pic>
                  <p:nvPicPr>
                    <p:cNvPr id="283" name="Picture 282">
                      <a:extLst>
                        <a:ext uri="{FF2B5EF4-FFF2-40B4-BE49-F238E27FC236}">
                          <a16:creationId xmlns:a16="http://schemas.microsoft.com/office/drawing/2014/main" id="{7F5CBB24-0A21-467A-9719-65195C68A6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C3A098F1-B900-461E-A8F9-CC5191DA8A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440882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...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0C54ABF9-309D-4E73-8C22-BA41A643D8F4}"/>
                      </a:ext>
                    </a:extLst>
                  </p:cNvPr>
                  <p:cNvGrpSpPr/>
                  <p:nvPr/>
                </p:nvGrpSpPr>
                <p:grpSpPr>
                  <a:xfrm>
                    <a:off x="354434" y="375028"/>
                    <a:ext cx="2590592" cy="1393217"/>
                    <a:chOff x="5237040" y="3580335"/>
                    <a:chExt cx="2590592" cy="1393217"/>
                  </a:xfrm>
                </p:grpSpPr>
                <p:pic>
                  <p:nvPicPr>
                    <p:cNvPr id="281" name="Picture 280">
                      <a:extLst>
                        <a:ext uri="{FF2B5EF4-FFF2-40B4-BE49-F238E27FC236}">
                          <a16:creationId xmlns:a16="http://schemas.microsoft.com/office/drawing/2014/main" id="{432240F0-0767-4209-932C-669D2131FDD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F2411451-90FA-4926-BA63-E1A927FEDB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0" y="3580335"/>
                      <a:ext cx="1480610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Relative Humidity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045237DD-A6C7-4CD6-8C1B-90C70CDF88C1}"/>
                      </a:ext>
                    </a:extLst>
                  </p:cNvPr>
                  <p:cNvGrpSpPr/>
                  <p:nvPr/>
                </p:nvGrpSpPr>
                <p:grpSpPr>
                  <a:xfrm>
                    <a:off x="219436" y="561057"/>
                    <a:ext cx="2590590" cy="1393217"/>
                    <a:chOff x="5237042" y="3580335"/>
                    <a:chExt cx="2590590" cy="1393217"/>
                  </a:xfrm>
                </p:grpSpPr>
                <p:pic>
                  <p:nvPicPr>
                    <p:cNvPr id="279" name="Picture 278">
                      <a:extLst>
                        <a:ext uri="{FF2B5EF4-FFF2-40B4-BE49-F238E27FC236}">
                          <a16:creationId xmlns:a16="http://schemas.microsoft.com/office/drawing/2014/main" id="{53095682-6EE0-4A19-A6B0-0727C5E0E9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80" name="TextBox 279">
                      <a:extLst>
                        <a:ext uri="{FF2B5EF4-FFF2-40B4-BE49-F238E27FC236}">
                          <a16:creationId xmlns:a16="http://schemas.microsoft.com/office/drawing/2014/main" id="{FD61782E-9219-4959-90CF-949D8130D6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538767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Temperature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FF444F28-FEC9-4110-B1F6-9953A1232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1816" y="1586032"/>
                    <a:ext cx="251564" cy="372057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BECAC458-5872-462F-BB9C-6AF24F057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02406" y="192957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D090DEC2-591F-40DA-9B30-23C25C2541F2}"/>
                      </a:ext>
                    </a:extLst>
                  </p:cNvPr>
                  <p:cNvSpPr txBox="1"/>
                  <p:nvPr/>
                </p:nvSpPr>
                <p:spPr>
                  <a:xfrm>
                    <a:off x="959380" y="1708053"/>
                    <a:ext cx="1113677" cy="21021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3AFD966C-8615-4B41-BD82-8F5E708B88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5774" y="187074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B811E454-44EC-4512-9B42-DD1D5C0BB3EC}"/>
                    </a:ext>
                  </a:extLst>
                </p:cNvPr>
                <p:cNvGrpSpPr/>
                <p:nvPr/>
              </p:nvGrpSpPr>
              <p:grpSpPr>
                <a:xfrm>
                  <a:off x="3716135" y="1445834"/>
                  <a:ext cx="1673518" cy="1037171"/>
                  <a:chOff x="215774" y="187074"/>
                  <a:chExt cx="2857606" cy="1771015"/>
                </a:xfrm>
              </p:grpSpPr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EA45BF24-55E8-4140-AF87-C842F346A15B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0" y="189000"/>
                    <a:ext cx="2590590" cy="1393217"/>
                    <a:chOff x="5237042" y="3580335"/>
                    <a:chExt cx="2590590" cy="1393217"/>
                  </a:xfrm>
                </p:grpSpPr>
                <p:pic>
                  <p:nvPicPr>
                    <p:cNvPr id="270" name="Picture 269">
                      <a:extLst>
                        <a:ext uri="{FF2B5EF4-FFF2-40B4-BE49-F238E27FC236}">
                          <a16:creationId xmlns:a16="http://schemas.microsoft.com/office/drawing/2014/main" id="{AE0BEBAA-024B-400A-B526-732B3DCBD3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61256F95-E671-4C66-9F36-A550F31BA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440882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...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E47510D5-C2AE-49D6-A30B-C1235DC2D815}"/>
                      </a:ext>
                    </a:extLst>
                  </p:cNvPr>
                  <p:cNvGrpSpPr/>
                  <p:nvPr/>
                </p:nvGrpSpPr>
                <p:grpSpPr>
                  <a:xfrm>
                    <a:off x="354434" y="375028"/>
                    <a:ext cx="2590592" cy="1393217"/>
                    <a:chOff x="5237040" y="3580335"/>
                    <a:chExt cx="2590592" cy="1393217"/>
                  </a:xfrm>
                </p:grpSpPr>
                <p:pic>
                  <p:nvPicPr>
                    <p:cNvPr id="268" name="Picture 267">
                      <a:extLst>
                        <a:ext uri="{FF2B5EF4-FFF2-40B4-BE49-F238E27FC236}">
                          <a16:creationId xmlns:a16="http://schemas.microsoft.com/office/drawing/2014/main" id="{F6ACD024-2453-444A-85B3-1C8482B8E4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69" name="TextBox 268">
                      <a:extLst>
                        <a:ext uri="{FF2B5EF4-FFF2-40B4-BE49-F238E27FC236}">
                          <a16:creationId xmlns:a16="http://schemas.microsoft.com/office/drawing/2014/main" id="{A2355942-36E2-4F94-A28A-387A347217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0" y="3580335"/>
                      <a:ext cx="1480610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Relative Humidity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6E0C97E5-0E75-4BD7-9072-C67719EA57D7}"/>
                      </a:ext>
                    </a:extLst>
                  </p:cNvPr>
                  <p:cNvGrpSpPr/>
                  <p:nvPr/>
                </p:nvGrpSpPr>
                <p:grpSpPr>
                  <a:xfrm>
                    <a:off x="219436" y="561057"/>
                    <a:ext cx="2590590" cy="1393217"/>
                    <a:chOff x="5237042" y="3580335"/>
                    <a:chExt cx="2590590" cy="1393217"/>
                  </a:xfrm>
                </p:grpSpPr>
                <p:pic>
                  <p:nvPicPr>
                    <p:cNvPr id="266" name="Picture 265">
                      <a:extLst>
                        <a:ext uri="{FF2B5EF4-FFF2-40B4-BE49-F238E27FC236}">
                          <a16:creationId xmlns:a16="http://schemas.microsoft.com/office/drawing/2014/main" id="{3B098C76-C331-4ACC-B947-A6DDEAEF91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586632" cy="1389259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3B46240A-2F46-4B45-8552-8CDEA00022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538767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Temperature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20779DC0-8550-43C6-9A8E-A15B291C2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1816" y="1586032"/>
                    <a:ext cx="251564" cy="372057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0F4BAF81-3D42-46FB-83E1-0A639D5C9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02406" y="192957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A260D30E-334D-47D6-9647-0D98FA28ACDC}"/>
                      </a:ext>
                    </a:extLst>
                  </p:cNvPr>
                  <p:cNvSpPr txBox="1"/>
                  <p:nvPr/>
                </p:nvSpPr>
                <p:spPr>
                  <a:xfrm>
                    <a:off x="959380" y="1708053"/>
                    <a:ext cx="1113677" cy="21021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 - 2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6FB355F6-10B4-4FCF-905E-44AB5F0E94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5774" y="187074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A9B094F9-7036-4598-A529-B9041DDE49CB}"/>
                  </a:ext>
                </a:extLst>
              </p:cNvPr>
              <p:cNvSpPr txBox="1"/>
              <p:nvPr/>
            </p:nvSpPr>
            <p:spPr>
              <a:xfrm>
                <a:off x="3945800" y="190170"/>
                <a:ext cx="1530445" cy="123111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/>
                </a:solidFill>
              </a:ln>
            </p:spPr>
            <p:txBody>
              <a:bodyPr wrap="square" lIns="36000" tIns="0" rIns="36000" bIns="0" rtlCol="0">
                <a:spAutoFit/>
              </a:bodyPr>
              <a:lstStyle/>
              <a:p>
                <a:pPr algn="ctr"/>
                <a:r>
                  <a:rPr lang="de-CH" sz="800" dirty="0">
                    <a:solidFill>
                      <a:schemeClr val="bg1"/>
                    </a:solidFill>
                    <a:latin typeface="+mj-lt"/>
                  </a:rPr>
                  <a:t>Sequence of length 60 with offset 2</a:t>
                </a:r>
                <a:endParaRPr lang="LID4096" sz="8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205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A4A729A-3ACC-4FEC-B250-554CE8E9F87D}"/>
              </a:ext>
            </a:extLst>
          </p:cNvPr>
          <p:cNvGrpSpPr/>
          <p:nvPr/>
        </p:nvGrpSpPr>
        <p:grpSpPr>
          <a:xfrm>
            <a:off x="33291" y="41083"/>
            <a:ext cx="6885654" cy="5625548"/>
            <a:chOff x="3249700" y="616226"/>
            <a:chExt cx="6885654" cy="56255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4231EE-5530-4CFB-90B1-D3D634E3AADA}"/>
                </a:ext>
              </a:extLst>
            </p:cNvPr>
            <p:cNvGrpSpPr/>
            <p:nvPr/>
          </p:nvGrpSpPr>
          <p:grpSpPr>
            <a:xfrm>
              <a:off x="3256806" y="616226"/>
              <a:ext cx="5206931" cy="1119751"/>
              <a:chOff x="229242" y="1402883"/>
              <a:chExt cx="5206931" cy="111975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CC062C-1414-469F-ACC7-79FC10F5F994}"/>
                  </a:ext>
                </a:extLst>
              </p:cNvPr>
              <p:cNvSpPr/>
              <p:nvPr/>
            </p:nvSpPr>
            <p:spPr>
              <a:xfrm>
                <a:off x="229242" y="1402883"/>
                <a:ext cx="5206931" cy="1119751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492E6D4-40DE-4CA7-93FE-211FFAE2AA45}"/>
                  </a:ext>
                </a:extLst>
              </p:cNvPr>
              <p:cNvGrpSpPr/>
              <p:nvPr/>
            </p:nvGrpSpPr>
            <p:grpSpPr>
              <a:xfrm>
                <a:off x="274401" y="1443600"/>
                <a:ext cx="1673518" cy="1037171"/>
                <a:chOff x="215774" y="187074"/>
                <a:chExt cx="2857606" cy="1771015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6088ED9-AC07-4C0D-856F-45013AA48EB4}"/>
                    </a:ext>
                  </a:extLst>
                </p:cNvPr>
                <p:cNvGrpSpPr/>
                <p:nvPr/>
              </p:nvGrpSpPr>
              <p:grpSpPr>
                <a:xfrm>
                  <a:off x="471000" y="189000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FDF0D5FF-1D61-4C68-8A73-068C5FF743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E4C81257-DA6E-49D3-ABB7-A686DCF83349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440882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277B92E6-A578-400E-A037-5DB5A97F01B4}"/>
                    </a:ext>
                  </a:extLst>
                </p:cNvPr>
                <p:cNvGrpSpPr/>
                <p:nvPr/>
              </p:nvGrpSpPr>
              <p:grpSpPr>
                <a:xfrm>
                  <a:off x="354434" y="375028"/>
                  <a:ext cx="2590592" cy="1393217"/>
                  <a:chOff x="5237040" y="3580335"/>
                  <a:chExt cx="2590592" cy="1393217"/>
                </a:xfrm>
              </p:grpSpPr>
              <p:pic>
                <p:nvPicPr>
                  <p:cNvPr id="44" name="Picture 43">
                    <a:extLst>
                      <a:ext uri="{FF2B5EF4-FFF2-40B4-BE49-F238E27FC236}">
                        <a16:creationId xmlns:a16="http://schemas.microsoft.com/office/drawing/2014/main" id="{75136E5E-8423-48CA-B742-531ED69D30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323284B8-38FC-418C-83F4-6115538C9BA1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0" y="3580335"/>
                    <a:ext cx="1480610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Relative Humidity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6D4A33B-C6F3-4855-B904-158309771E53}"/>
                    </a:ext>
                  </a:extLst>
                </p:cNvPr>
                <p:cNvGrpSpPr/>
                <p:nvPr/>
              </p:nvGrpSpPr>
              <p:grpSpPr>
                <a:xfrm>
                  <a:off x="219436" y="561057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9A6620ED-86A4-4DEF-A259-F0194C09F0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EB610CA-DB9C-44EE-9DAB-5899BDAAC5AB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538767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Temperature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0082AC3-6B41-406B-A359-6E5D74F8F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1816" y="1586032"/>
                  <a:ext cx="251564" cy="372057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E4C70AF-90ED-410B-AE19-327717A00F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2406" y="192957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B60174D-3F20-47FB-A211-E157554F08DA}"/>
                    </a:ext>
                  </a:extLst>
                </p:cNvPr>
                <p:cNvSpPr txBox="1"/>
                <p:nvPr/>
              </p:nvSpPr>
              <p:spPr>
                <a:xfrm>
                  <a:off x="959380" y="1708053"/>
                  <a:ext cx="1113677" cy="21021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square" lIns="36000" tIns="0" rIns="36000" bIns="0" rtlCol="0">
                  <a:spAutoFit/>
                </a:bodyPr>
                <a:lstStyle/>
                <a:p>
                  <a:pPr algn="ctr"/>
                  <a:r>
                    <a:rPr lang="de-CH" sz="800" dirty="0">
                      <a:solidFill>
                        <a:schemeClr val="bg1"/>
                      </a:solidFill>
                      <a:latin typeface="+mj-lt"/>
                    </a:rPr>
                    <a:t>t - 60</a:t>
                  </a:r>
                  <a:endParaRPr lang="LID4096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06D670F-5A6B-49C9-831D-67CF90575E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5774" y="187074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F9C42EB-C622-4F03-893C-FD732FF7BB09}"/>
                  </a:ext>
                </a:extLst>
              </p:cNvPr>
              <p:cNvGrpSpPr/>
              <p:nvPr/>
            </p:nvGrpSpPr>
            <p:grpSpPr>
              <a:xfrm>
                <a:off x="1990962" y="1448068"/>
                <a:ext cx="1673518" cy="1037171"/>
                <a:chOff x="215774" y="187074"/>
                <a:chExt cx="2857606" cy="177101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DDBAC35-FDAE-4810-979C-B3602CF5977C}"/>
                    </a:ext>
                  </a:extLst>
                </p:cNvPr>
                <p:cNvGrpSpPr/>
                <p:nvPr/>
              </p:nvGrpSpPr>
              <p:grpSpPr>
                <a:xfrm>
                  <a:off x="471000" y="189000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96453FA3-69BC-49B2-A080-AFC06AC4AC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3C1B39B-0BF5-4F4E-B3D5-794E1175AB8A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440882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653BE2-FA57-4C74-8E16-42CC1DC61333}"/>
                    </a:ext>
                  </a:extLst>
                </p:cNvPr>
                <p:cNvGrpSpPr/>
                <p:nvPr/>
              </p:nvGrpSpPr>
              <p:grpSpPr>
                <a:xfrm>
                  <a:off x="354434" y="375028"/>
                  <a:ext cx="2590592" cy="1393217"/>
                  <a:chOff x="5237040" y="3580335"/>
                  <a:chExt cx="2590592" cy="1393217"/>
                </a:xfrm>
              </p:grpSpPr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B904B5A1-FECC-48ED-BEE3-43DDBA267E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21D37E3-03C3-40EF-B218-555E829C7C7C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0" y="3580335"/>
                    <a:ext cx="1480610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Relative Humidity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664D13C-4949-43C3-845E-5E2C3D087725}"/>
                    </a:ext>
                  </a:extLst>
                </p:cNvPr>
                <p:cNvGrpSpPr/>
                <p:nvPr/>
              </p:nvGrpSpPr>
              <p:grpSpPr>
                <a:xfrm>
                  <a:off x="219436" y="561057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698EC1B9-C227-4BE2-8508-B6D493F5F0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1E5F9D6-9185-4FFA-B185-AA93C7FD49AC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538767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Temperature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9CB2A76-A6B2-4755-8A16-32C55EDB7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1816" y="1586032"/>
                  <a:ext cx="251564" cy="372057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DF00E94-D8BC-480A-9D86-1A7757713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2406" y="192957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0778BE7-4560-434A-BE6A-2E6412EF5207}"/>
                    </a:ext>
                  </a:extLst>
                </p:cNvPr>
                <p:cNvSpPr txBox="1"/>
                <p:nvPr/>
              </p:nvSpPr>
              <p:spPr>
                <a:xfrm>
                  <a:off x="959380" y="1708053"/>
                  <a:ext cx="1113677" cy="21021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square" lIns="36000" tIns="0" rIns="36000" bIns="0" rtlCol="0">
                  <a:spAutoFit/>
                </a:bodyPr>
                <a:lstStyle/>
                <a:p>
                  <a:pPr algn="ctr"/>
                  <a:r>
                    <a:rPr lang="de-CH" sz="800" dirty="0">
                      <a:solidFill>
                        <a:schemeClr val="bg1"/>
                      </a:solidFill>
                      <a:latin typeface="+mj-lt"/>
                    </a:rPr>
                    <a:t>...</a:t>
                  </a:r>
                  <a:endParaRPr lang="LID4096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557B864-ED02-498C-B127-F86377CFC1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5774" y="187074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5A0652E-0160-41E1-B885-D9E8AE5B1BBD}"/>
                  </a:ext>
                </a:extLst>
              </p:cNvPr>
              <p:cNvGrpSpPr/>
              <p:nvPr/>
            </p:nvGrpSpPr>
            <p:grpSpPr>
              <a:xfrm>
                <a:off x="3716135" y="1445834"/>
                <a:ext cx="1673518" cy="1037171"/>
                <a:chOff x="215774" y="187074"/>
                <a:chExt cx="2857606" cy="177101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7CC7C9A5-B74B-4761-BC2B-9E08A2189C82}"/>
                    </a:ext>
                  </a:extLst>
                </p:cNvPr>
                <p:cNvGrpSpPr/>
                <p:nvPr/>
              </p:nvGrpSpPr>
              <p:grpSpPr>
                <a:xfrm>
                  <a:off x="471000" y="189000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02A5BB5C-FD74-40C6-A283-08103CD765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A9AB5D6-F52E-47CC-A99C-939ED8F65539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440882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8E8D448-60F3-4C71-88FB-9AD5D40F0804}"/>
                    </a:ext>
                  </a:extLst>
                </p:cNvPr>
                <p:cNvGrpSpPr/>
                <p:nvPr/>
              </p:nvGrpSpPr>
              <p:grpSpPr>
                <a:xfrm>
                  <a:off x="354434" y="375028"/>
                  <a:ext cx="2590592" cy="1393217"/>
                  <a:chOff x="5237040" y="3580335"/>
                  <a:chExt cx="2590592" cy="1393217"/>
                </a:xfrm>
              </p:grpSpPr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0DE029F2-A271-45DC-9836-7339F9ACF5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3FB06F9-A6BE-41AA-A69D-F76A7A81F970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0" y="3580335"/>
                    <a:ext cx="1480610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Relative Humidity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AF7CB6A-1F97-40FA-8B1A-3F6BDF279076}"/>
                    </a:ext>
                  </a:extLst>
                </p:cNvPr>
                <p:cNvGrpSpPr/>
                <p:nvPr/>
              </p:nvGrpSpPr>
              <p:grpSpPr>
                <a:xfrm>
                  <a:off x="219436" y="561057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136EF09B-1D46-4087-9DC5-DD122A8EA1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678C956-83E8-48DB-AD1C-0424A96FE1EF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538767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Temperature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BF286A9B-C6E5-4990-8C30-961CC2880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1816" y="1586032"/>
                  <a:ext cx="251564" cy="372057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01F7E7E-93E4-4C32-A31A-2DBD62258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2406" y="192957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0E8FE5A-4DFA-4F85-A235-BE461520A3F6}"/>
                    </a:ext>
                  </a:extLst>
                </p:cNvPr>
                <p:cNvSpPr txBox="1"/>
                <p:nvPr/>
              </p:nvSpPr>
              <p:spPr>
                <a:xfrm>
                  <a:off x="959380" y="1708053"/>
                  <a:ext cx="1113677" cy="21021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square" lIns="36000" tIns="0" rIns="36000" bIns="0" rtlCol="0">
                  <a:spAutoFit/>
                </a:bodyPr>
                <a:lstStyle/>
                <a:p>
                  <a:pPr algn="ctr"/>
                  <a:r>
                    <a:rPr lang="de-CH" sz="800" dirty="0">
                      <a:solidFill>
                        <a:schemeClr val="bg1"/>
                      </a:solidFill>
                      <a:latin typeface="+mj-lt"/>
                    </a:rPr>
                    <a:t>t - 1</a:t>
                  </a:r>
                  <a:endParaRPr lang="LID4096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A6DB20D-6A80-4B27-8E2B-CF8C67A47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5774" y="187074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AC9FAA3-71B1-4491-B9AC-F0712A3E87AF}"/>
                </a:ext>
              </a:extLst>
            </p:cNvPr>
            <p:cNvGrpSpPr/>
            <p:nvPr/>
          </p:nvGrpSpPr>
          <p:grpSpPr>
            <a:xfrm>
              <a:off x="3249700" y="1846618"/>
              <a:ext cx="6885000" cy="441097"/>
              <a:chOff x="3261000" y="1682902"/>
              <a:chExt cx="6885000" cy="44109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9912151-9854-43C8-A4C1-2890F7049BF8}"/>
                  </a:ext>
                </a:extLst>
              </p:cNvPr>
              <p:cNvSpPr/>
              <p:nvPr/>
            </p:nvSpPr>
            <p:spPr>
              <a:xfrm>
                <a:off x="3261000" y="1682902"/>
                <a:ext cx="6885000" cy="44109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CH" sz="1600" dirty="0">
                    <a:latin typeface="+mj-lt"/>
                  </a:rPr>
                  <a:t>TimeDistributed</a:t>
                </a:r>
                <a:endParaRPr lang="LID4096" sz="1600" dirty="0">
                  <a:latin typeface="+mj-lt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D3EB69-CB8A-432C-A021-572869B633C0}"/>
                  </a:ext>
                </a:extLst>
              </p:cNvPr>
              <p:cNvSpPr/>
              <p:nvPr/>
            </p:nvSpPr>
            <p:spPr>
              <a:xfrm>
                <a:off x="3310816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DE22A54-C545-4081-8A0D-25417078A6B2}"/>
                  </a:ext>
                </a:extLst>
              </p:cNvPr>
              <p:cNvSpPr/>
              <p:nvPr/>
            </p:nvSpPr>
            <p:spPr>
              <a:xfrm>
                <a:off x="5032250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66D1188-61F2-4E94-860F-1773181F5159}"/>
                  </a:ext>
                </a:extLst>
              </p:cNvPr>
              <p:cNvSpPr/>
              <p:nvPr/>
            </p:nvSpPr>
            <p:spPr>
              <a:xfrm>
                <a:off x="6757423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EE71832-D823-4301-AAD5-1AF942D9D790}"/>
                </a:ext>
              </a:extLst>
            </p:cNvPr>
            <p:cNvSpPr/>
            <p:nvPr/>
          </p:nvSpPr>
          <p:spPr>
            <a:xfrm>
              <a:off x="3299516" y="3358156"/>
              <a:ext cx="5111607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ConvLSTM2D, 16, 3x3</a:t>
              </a:r>
              <a:endParaRPr lang="LID4096" sz="1600" dirty="0">
                <a:latin typeface="+mj-lt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62BF05C-8C09-401A-848A-1651B8170BFD}"/>
                </a:ext>
              </a:extLst>
            </p:cNvPr>
            <p:cNvGrpSpPr/>
            <p:nvPr/>
          </p:nvGrpSpPr>
          <p:grpSpPr>
            <a:xfrm>
              <a:off x="3250354" y="2352841"/>
              <a:ext cx="6885000" cy="441097"/>
              <a:chOff x="3261000" y="1682902"/>
              <a:chExt cx="6885000" cy="441097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71C3F78-ABF8-4605-B788-F8A5A4A4BE9F}"/>
                  </a:ext>
                </a:extLst>
              </p:cNvPr>
              <p:cNvSpPr/>
              <p:nvPr/>
            </p:nvSpPr>
            <p:spPr>
              <a:xfrm>
                <a:off x="3261000" y="1682902"/>
                <a:ext cx="6885000" cy="44109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CH" sz="1600" dirty="0">
                    <a:latin typeface="+mj-lt"/>
                  </a:rPr>
                  <a:t>TimeDistributed</a:t>
                </a:r>
                <a:endParaRPr lang="LID4096" sz="1600" dirty="0">
                  <a:latin typeface="+mj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6583998-C609-4E0E-AC5F-38F734D481CA}"/>
                  </a:ext>
                </a:extLst>
              </p:cNvPr>
              <p:cNvSpPr/>
              <p:nvPr/>
            </p:nvSpPr>
            <p:spPr>
              <a:xfrm>
                <a:off x="3310816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D53C6B5-D090-4CE9-9F5D-B146317AA189}"/>
                  </a:ext>
                </a:extLst>
              </p:cNvPr>
              <p:cNvSpPr/>
              <p:nvPr/>
            </p:nvSpPr>
            <p:spPr>
              <a:xfrm>
                <a:off x="5032250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5B59F43-E998-4B3A-962E-B0AEF94541A3}"/>
                  </a:ext>
                </a:extLst>
              </p:cNvPr>
              <p:cNvSpPr/>
              <p:nvPr/>
            </p:nvSpPr>
            <p:spPr>
              <a:xfrm>
                <a:off x="6757423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AFC8125-52F3-47A2-BA43-02CD883C1339}"/>
                </a:ext>
              </a:extLst>
            </p:cNvPr>
            <p:cNvSpPr/>
            <p:nvPr/>
          </p:nvSpPr>
          <p:spPr>
            <a:xfrm>
              <a:off x="3299516" y="3778759"/>
              <a:ext cx="5111607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ConvLSTM2D, 16, 3x3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1D1F545-BAE7-4B4B-B879-B4F34A296396}"/>
                </a:ext>
              </a:extLst>
            </p:cNvPr>
            <p:cNvSpPr/>
            <p:nvPr/>
          </p:nvSpPr>
          <p:spPr>
            <a:xfrm>
              <a:off x="3299516" y="4199362"/>
              <a:ext cx="5111607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ConvLSTM2D, 16, 3x3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7FEE356-1A4E-4CA2-8D41-4C568E9F513F}"/>
                </a:ext>
              </a:extLst>
            </p:cNvPr>
            <p:cNvSpPr/>
            <p:nvPr/>
          </p:nvSpPr>
          <p:spPr>
            <a:xfrm>
              <a:off x="4600272" y="4619965"/>
              <a:ext cx="252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Dense, 1024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9F0AB63-AE83-473A-8A92-51442EFE388A}"/>
                </a:ext>
              </a:extLst>
            </p:cNvPr>
            <p:cNvSpPr/>
            <p:nvPr/>
          </p:nvSpPr>
          <p:spPr>
            <a:xfrm>
              <a:off x="4600272" y="5040568"/>
              <a:ext cx="252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Dense, 1024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00090E6-41C6-46B9-ACAF-9C1D69D0D062}"/>
                </a:ext>
              </a:extLst>
            </p:cNvPr>
            <p:cNvSpPr/>
            <p:nvPr/>
          </p:nvSpPr>
          <p:spPr>
            <a:xfrm>
              <a:off x="4600272" y="5461171"/>
              <a:ext cx="252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Dense, 1024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C3F0AB8-DE9D-4869-BF2F-D888BDD0F0E8}"/>
                </a:ext>
              </a:extLst>
            </p:cNvPr>
            <p:cNvSpPr/>
            <p:nvPr/>
          </p:nvSpPr>
          <p:spPr>
            <a:xfrm>
              <a:off x="5271600" y="5881774"/>
              <a:ext cx="1177344" cy="36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Dense, 1</a:t>
              </a:r>
              <a:endParaRPr lang="LID4096" sz="1600" dirty="0">
                <a:latin typeface="+mj-lt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C8E8CB7-E2FF-4426-87F8-C33D2B4173A8}"/>
                </a:ext>
              </a:extLst>
            </p:cNvPr>
            <p:cNvGrpSpPr/>
            <p:nvPr/>
          </p:nvGrpSpPr>
          <p:grpSpPr>
            <a:xfrm>
              <a:off x="3250354" y="2856456"/>
              <a:ext cx="6885000" cy="441097"/>
              <a:chOff x="3261000" y="1682902"/>
              <a:chExt cx="6885000" cy="441097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4C3AEEB-1EF7-4A72-9D6D-7ABD9C82604B}"/>
                  </a:ext>
                </a:extLst>
              </p:cNvPr>
              <p:cNvSpPr/>
              <p:nvPr/>
            </p:nvSpPr>
            <p:spPr>
              <a:xfrm>
                <a:off x="3261000" y="1682902"/>
                <a:ext cx="6885000" cy="44109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CH" sz="1600" dirty="0">
                    <a:latin typeface="+mj-lt"/>
                  </a:rPr>
                  <a:t>TimeDistributed</a:t>
                </a:r>
                <a:endParaRPr lang="LID4096" sz="1600" dirty="0">
                  <a:latin typeface="+mj-lt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DD689BF-069A-4887-867E-B03E59488F65}"/>
                  </a:ext>
                </a:extLst>
              </p:cNvPr>
              <p:cNvSpPr/>
              <p:nvPr/>
            </p:nvSpPr>
            <p:spPr>
              <a:xfrm>
                <a:off x="3310816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MaxPool2D, 2x2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9CB908-AF64-4128-A880-17CA20CCF0C4}"/>
                  </a:ext>
                </a:extLst>
              </p:cNvPr>
              <p:cNvSpPr/>
              <p:nvPr/>
            </p:nvSpPr>
            <p:spPr>
              <a:xfrm>
                <a:off x="5032250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MaxPool2D, 2x2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E81B4A4-CC87-4F77-98BC-FEBAD9471DD5}"/>
                  </a:ext>
                </a:extLst>
              </p:cNvPr>
              <p:cNvSpPr/>
              <p:nvPr/>
            </p:nvSpPr>
            <p:spPr>
              <a:xfrm>
                <a:off x="6757423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MaxPool2D, 2x2</a:t>
                </a:r>
                <a:endParaRPr lang="LID4096" sz="14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14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146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Schläfli</dc:creator>
  <cp:lastModifiedBy>Roland Schläfli</cp:lastModifiedBy>
  <cp:revision>20</cp:revision>
  <dcterms:created xsi:type="dcterms:W3CDTF">2018-01-03T19:29:44Z</dcterms:created>
  <dcterms:modified xsi:type="dcterms:W3CDTF">2018-01-20T12:02:10Z</dcterms:modified>
</cp:coreProperties>
</file>