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2" autoAdjust="0"/>
    <p:restoredTop sz="94660"/>
  </p:normalViewPr>
  <p:slideViewPr>
    <p:cSldViewPr>
      <p:cViewPr varScale="1">
        <p:scale>
          <a:sx n="193" d="100"/>
          <a:sy n="193" d="100"/>
        </p:scale>
        <p:origin x="149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D4C-951E-4B57-A8D9-E9BFD459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091DF-F796-4DAA-BD62-30B202D8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B656-D40C-4F4B-AB05-3D8C7031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F33F-32E2-4CD3-9101-A391A136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BFE8-8C5D-4E40-9490-07D66C8C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02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C7D6-C643-459E-A1BE-A5C1101F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A6019-7D57-4955-A422-F05A1783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F01F-A4A5-4770-9C65-3CC2E154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61C7-D4E2-440A-BD94-823C2128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1F3B-3A18-4E07-BED2-5DB509B5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15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BBB8A-B61B-4B3E-9812-4DB6A1356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C8550-12E5-4155-93C4-D8128D9A6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2957-E619-4AF4-89AF-3BDFEEC2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88CD-74B3-4307-A10D-2DD019D4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52B6-8520-4AB9-A536-3D55DA32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34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D2BE-DB4D-4704-9366-F13C01B2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531D-6364-474F-AC28-D59FB937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8006-8E15-49D6-B15C-0A1AED21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544D-4208-4269-BE43-9AF4CA30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0246-4E33-47DA-A1F0-D375F996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334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1934-89E5-4045-AB2B-49EA006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B140-4DA1-45E3-A927-F4832DAA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10CA-A830-464A-94E3-E087F126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27F1A-1DAA-4B07-B074-E301F607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DDF8-3F2A-44D4-AAE4-1C6FC65E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164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C8AE-8194-4D6A-AA16-E7CED8A2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1B6B-381B-4176-97F6-B4592D6F9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74CC0-3F9C-44B5-802C-2EFA10AC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B938-A757-41FE-B6C0-117B4936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A7485-6C77-4F3D-B8C2-AB9660C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4ED7-D3DE-4F2D-9226-DF895E99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11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2584-FEFB-4319-A3A8-397EADA8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33E5-1BD2-4596-A559-55C87808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8DBC7-0AAC-48CB-8F32-87ABDD91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0C68C-3BBA-4FEB-9DB9-D64734DFF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937D6-A779-4E3D-AC56-A1817F263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0E9BE-0D18-4333-B98C-2757093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5AE45-1B41-46A0-B760-D43E9C48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35911-6E7C-4238-A9C7-8D739E0E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82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7B09-4230-483C-84C8-2A716530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2E309-9261-403B-8A57-89EC30CA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826F-D44D-49D4-97DA-03110817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C9E1F-4348-43C6-B40E-700EE18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5B6E-2522-420D-9E3E-26C29409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EEC90-A775-4452-8776-5AC19C6E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5A8F2-9AA0-4D27-8E44-6CD5175E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31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9213-CA69-48D7-B308-C5708990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1A61-0EB7-4FE6-B2B1-8D44AA6D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A2C1E-9D05-445D-94BD-393A845E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8A6D0-C087-4367-8CAA-26C77766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5DACB-6940-4BF0-83E7-429E2CDE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8855-3C69-4A48-895D-04FB9D3B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937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500D-EDAD-4B4E-A907-550F180F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CA895-1CE0-4964-8901-A1706E728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2B6B-B5AA-4C27-A9C5-323431B2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FE47-A825-4082-96C7-30444EAC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78A3A-D21E-4A24-B800-981839D2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082DA-D650-4C4A-82B4-F9B6816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90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6B5CB-0179-488A-9142-0187C28A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70C5-92BD-4716-A55D-FF060201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F130-C92C-4491-9399-4971CD82A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013D-A4EE-48DE-98C9-B10BF44144C0}" type="datetimeFigureOut">
              <a:rPr lang="LID4096" smtClean="0"/>
              <a:t>01/31/2018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EF3-96E4-433C-AEA9-6832A683D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4D48-7626-43B3-B4D3-1D1C185E3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7691-6950-4BCA-B792-6C62AE1799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727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9">
            <a:extLst>
              <a:ext uri="{FF2B5EF4-FFF2-40B4-BE49-F238E27FC236}">
                <a16:creationId xmlns:a16="http://schemas.microsoft.com/office/drawing/2014/main" id="{24ED4514-EF97-4BF8-89C7-C155AD063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393326" y="61110"/>
            <a:ext cx="3501599" cy="18806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267">
            <a:extLst>
              <a:ext uri="{FF2B5EF4-FFF2-40B4-BE49-F238E27FC236}">
                <a16:creationId xmlns:a16="http://schemas.microsoft.com/office/drawing/2014/main" id="{BE576F3B-107A-4053-8D65-E55387B51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35060" y="276580"/>
            <a:ext cx="3501599" cy="18806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265">
            <a:extLst>
              <a:ext uri="{FF2B5EF4-FFF2-40B4-BE49-F238E27FC236}">
                <a16:creationId xmlns:a16="http://schemas.microsoft.com/office/drawing/2014/main" id="{CEEB9CAE-560B-4DE0-8274-B9E9AAD12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66000" y="504000"/>
            <a:ext cx="3501597" cy="18806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266">
            <a:extLst>
              <a:ext uri="{FF2B5EF4-FFF2-40B4-BE49-F238E27FC236}">
                <a16:creationId xmlns:a16="http://schemas.microsoft.com/office/drawing/2014/main" id="{13602FBD-D70C-4268-99A9-4421CD9BC1CE}"/>
              </a:ext>
            </a:extLst>
          </p:cNvPr>
          <p:cNvSpPr txBox="1"/>
          <p:nvPr/>
        </p:nvSpPr>
        <p:spPr>
          <a:xfrm>
            <a:off x="1686000" y="501682"/>
            <a:ext cx="1880222" cy="161583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266">
            <a:extLst>
              <a:ext uri="{FF2B5EF4-FFF2-40B4-BE49-F238E27FC236}">
                <a16:creationId xmlns:a16="http://schemas.microsoft.com/office/drawing/2014/main" id="{B42B2137-0030-4189-B6B8-37967BD126F5}"/>
              </a:ext>
            </a:extLst>
          </p:cNvPr>
          <p:cNvSpPr txBox="1"/>
          <p:nvPr/>
        </p:nvSpPr>
        <p:spPr>
          <a:xfrm>
            <a:off x="1856437" y="274262"/>
            <a:ext cx="1880222" cy="161583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Relative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Humidity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266">
            <a:extLst>
              <a:ext uri="{FF2B5EF4-FFF2-40B4-BE49-F238E27FC236}">
                <a16:creationId xmlns:a16="http://schemas.microsoft.com/office/drawing/2014/main" id="{83E60064-2339-4FC1-B711-D758620182B7}"/>
              </a:ext>
            </a:extLst>
          </p:cNvPr>
          <p:cNvSpPr txBox="1"/>
          <p:nvPr/>
        </p:nvSpPr>
        <p:spPr>
          <a:xfrm>
            <a:off x="2014703" y="48281"/>
            <a:ext cx="1880222" cy="161583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…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253">
            <a:extLst>
              <a:ext uri="{FF2B5EF4-FFF2-40B4-BE49-F238E27FC236}">
                <a16:creationId xmlns:a16="http://schemas.microsoft.com/office/drawing/2014/main" id="{AAC4B8A9-74FB-4EAE-8889-5B6B58E5CB85}"/>
              </a:ext>
            </a:extLst>
          </p:cNvPr>
          <p:cNvSpPr txBox="1"/>
          <p:nvPr/>
        </p:nvSpPr>
        <p:spPr>
          <a:xfrm>
            <a:off x="1011000" y="1966571"/>
            <a:ext cx="2160000" cy="32316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3D-Tensor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containing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values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of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three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features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at a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single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timestep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89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5122A77-7D54-4369-94CE-0954FFB22492}"/>
              </a:ext>
            </a:extLst>
          </p:cNvPr>
          <p:cNvGrpSpPr/>
          <p:nvPr/>
        </p:nvGrpSpPr>
        <p:grpSpPr>
          <a:xfrm>
            <a:off x="36173" y="49009"/>
            <a:ext cx="6638030" cy="2933536"/>
            <a:chOff x="271755" y="91634"/>
            <a:chExt cx="6638030" cy="2933536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EEBD3B-4B6D-45B9-B4C9-9DDC8AEE54EF}"/>
                </a:ext>
              </a:extLst>
            </p:cNvPr>
            <p:cNvCxnSpPr>
              <a:cxnSpLocks/>
            </p:cNvCxnSpPr>
            <p:nvPr/>
          </p:nvCxnSpPr>
          <p:spPr>
            <a:xfrm>
              <a:off x="271755" y="3025170"/>
              <a:ext cx="6419827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E3B7A2F-39F6-4E55-8124-19FF875A96D6}"/>
                </a:ext>
              </a:extLst>
            </p:cNvPr>
            <p:cNvSpPr txBox="1"/>
            <p:nvPr/>
          </p:nvSpPr>
          <p:spPr>
            <a:xfrm rot="5400000">
              <a:off x="5362810" y="1477026"/>
              <a:ext cx="2932367" cy="161583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de-CH" sz="1050" dirty="0">
                  <a:solidFill>
                    <a:schemeClr val="bg1"/>
                  </a:solidFill>
                  <a:latin typeface="+mj-lt"/>
                </a:rPr>
                <a:t>Monsoon over Kerala (t)</a:t>
              </a:r>
              <a:endParaRPr lang="LID4096" sz="105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5B2B3F0B-E4FB-4FA6-AA43-9C4F55EEF701}"/>
                </a:ext>
              </a:extLst>
            </p:cNvPr>
            <p:cNvGrpSpPr/>
            <p:nvPr/>
          </p:nvGrpSpPr>
          <p:grpSpPr>
            <a:xfrm>
              <a:off x="283629" y="1526171"/>
              <a:ext cx="5478126" cy="1321543"/>
              <a:chOff x="2001000" y="190170"/>
              <a:chExt cx="5478126" cy="1321543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8D4211D9-EEB2-453F-BD53-C7F5839A4A8B}"/>
                  </a:ext>
                </a:extLst>
              </p:cNvPr>
              <p:cNvGrpSpPr/>
              <p:nvPr/>
            </p:nvGrpSpPr>
            <p:grpSpPr>
              <a:xfrm>
                <a:off x="2001000" y="333641"/>
                <a:ext cx="5478126" cy="1178072"/>
                <a:chOff x="229242" y="1402884"/>
                <a:chExt cx="5478126" cy="1178072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A6E6F91D-BC7A-4D49-84E6-A4F34EB9682E}"/>
                    </a:ext>
                  </a:extLst>
                </p:cNvPr>
                <p:cNvSpPr/>
                <p:nvPr/>
              </p:nvSpPr>
              <p:spPr>
                <a:xfrm>
                  <a:off x="229242" y="1402884"/>
                  <a:ext cx="5478126" cy="117807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64973A36-E76C-412D-9587-565A0830483F}"/>
                    </a:ext>
                  </a:extLst>
                </p:cNvPr>
                <p:cNvGrpSpPr/>
                <p:nvPr/>
              </p:nvGrpSpPr>
              <p:grpSpPr>
                <a:xfrm>
                  <a:off x="274401" y="1438949"/>
                  <a:ext cx="1776730" cy="1106592"/>
                  <a:chOff x="215774" y="179132"/>
                  <a:chExt cx="3033845" cy="1889554"/>
                </a:xfrm>
              </p:grpSpPr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BEC69479-61D7-48B1-A2CD-B7C0F4B5087B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765836" cy="1487341"/>
                    <a:chOff x="5237042" y="3580335"/>
                    <a:chExt cx="2765836" cy="1487341"/>
                  </a:xfrm>
                </p:grpSpPr>
                <p:pic>
                  <p:nvPicPr>
                    <p:cNvPr id="296" name="Picture 295">
                      <a:extLst>
                        <a:ext uri="{FF2B5EF4-FFF2-40B4-BE49-F238E27FC236}">
                          <a16:creationId xmlns:a16="http://schemas.microsoft.com/office/drawing/2014/main" id="{84291E57-65A7-41D9-8393-825C11D7E2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1878" cy="1483383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C038B34D-3E4F-4E8F-81C0-329DF9838E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5A3EAA55-FA14-47CB-A34E-B1E145F243BE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765837" cy="1487341"/>
                    <a:chOff x="5237040" y="3580335"/>
                    <a:chExt cx="2765837" cy="1487341"/>
                  </a:xfrm>
                </p:grpSpPr>
                <p:pic>
                  <p:nvPicPr>
                    <p:cNvPr id="294" name="Picture 293">
                      <a:extLst>
                        <a:ext uri="{FF2B5EF4-FFF2-40B4-BE49-F238E27FC236}">
                          <a16:creationId xmlns:a16="http://schemas.microsoft.com/office/drawing/2014/main" id="{523608A8-BDE9-4661-920C-2C992FFC82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1877" cy="1483383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A898D838-29A9-46CB-884E-5922043D83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9ABF125F-14A8-41C6-BB24-2D0AEAF3D9D9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765836" cy="1487340"/>
                    <a:chOff x="5237042" y="3580335"/>
                    <a:chExt cx="2765836" cy="1487340"/>
                  </a:xfrm>
                </p:grpSpPr>
                <p:pic>
                  <p:nvPicPr>
                    <p:cNvPr id="292" name="Picture 291">
                      <a:extLst>
                        <a:ext uri="{FF2B5EF4-FFF2-40B4-BE49-F238E27FC236}">
                          <a16:creationId xmlns:a16="http://schemas.microsoft.com/office/drawing/2014/main" id="{BD41C809-C90D-472A-9798-6CC0C34557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1878" cy="1483382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681454AC-FB8C-4724-BEED-8DFDBFDC1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C83D4445-7F5F-47B9-A76B-3C57E68F87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8133" y="1696629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4552524C-8EAA-47E5-9F52-BB0357AD3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0434" y="179132"/>
                    <a:ext cx="259185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0954F14A-9169-4FC3-82F4-D8B7804601F5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995" y="1709352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 – 61 days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30FA95E8-23E0-44B4-94BB-CC6711878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52DBAEDE-5224-4A54-8FC2-88C374D7C6E5}"/>
                    </a:ext>
                  </a:extLst>
                </p:cNvPr>
                <p:cNvGrpSpPr/>
                <p:nvPr/>
              </p:nvGrpSpPr>
              <p:grpSpPr>
                <a:xfrm>
                  <a:off x="1990962" y="1438860"/>
                  <a:ext cx="1776214" cy="1108434"/>
                  <a:chOff x="215774" y="171351"/>
                  <a:chExt cx="3032964" cy="1892700"/>
                </a:xfrm>
              </p:grpSpPr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72653AFB-823C-42E5-9E16-6636BA4C01AC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764504" cy="1486625"/>
                    <a:chOff x="5237042" y="3580335"/>
                    <a:chExt cx="2764504" cy="1486625"/>
                  </a:xfrm>
                </p:grpSpPr>
                <p:pic>
                  <p:nvPicPr>
                    <p:cNvPr id="283" name="Picture 282">
                      <a:extLst>
                        <a:ext uri="{FF2B5EF4-FFF2-40B4-BE49-F238E27FC236}">
                          <a16:creationId xmlns:a16="http://schemas.microsoft.com/office/drawing/2014/main" id="{7F5CBB24-0A21-467A-9719-65195C68A6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0546" cy="1482667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C3A098F1-B900-461E-A8F9-CC5191DA8A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0C54ABF9-309D-4E73-8C22-BA41A643D8F4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764505" cy="1486625"/>
                    <a:chOff x="5237040" y="3580335"/>
                    <a:chExt cx="2764505" cy="1486625"/>
                  </a:xfrm>
                </p:grpSpPr>
                <p:pic>
                  <p:nvPicPr>
                    <p:cNvPr id="281" name="Picture 280">
                      <a:extLst>
                        <a:ext uri="{FF2B5EF4-FFF2-40B4-BE49-F238E27FC236}">
                          <a16:creationId xmlns:a16="http://schemas.microsoft.com/office/drawing/2014/main" id="{432240F0-0767-4209-932C-669D2131FD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0545" cy="1482667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F2411451-90FA-4926-BA63-E1A927FEDB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045237DD-A6C7-4CD6-8C1B-90C70CDF88C1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764503" cy="1486625"/>
                    <a:chOff x="5237042" y="3580335"/>
                    <a:chExt cx="2764503" cy="1486625"/>
                  </a:xfrm>
                </p:grpSpPr>
                <p:pic>
                  <p:nvPicPr>
                    <p:cNvPr id="279" name="Picture 278">
                      <a:extLst>
                        <a:ext uri="{FF2B5EF4-FFF2-40B4-BE49-F238E27FC236}">
                          <a16:creationId xmlns:a16="http://schemas.microsoft.com/office/drawing/2014/main" id="{53095682-6EE0-4A19-A6B0-0727C5E0E9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0545" cy="1482667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FD61782E-9219-4959-90CF-949D8130D6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FF444F28-FEC9-4110-B1F6-9953A1232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5138" y="1691994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BECAC458-5872-462F-BB9C-6AF24F057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9553" y="171351"/>
                    <a:ext cx="259185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D090DEC2-591F-40DA-9B30-23C25C2541F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827" y="1700455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3AFD966C-8615-4B41-BD82-8F5E708B8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B811E454-44EC-4512-9B42-DD1D5C0BB3EC}"/>
                    </a:ext>
                  </a:extLst>
                </p:cNvPr>
                <p:cNvGrpSpPr/>
                <p:nvPr/>
              </p:nvGrpSpPr>
              <p:grpSpPr>
                <a:xfrm>
                  <a:off x="3716135" y="1440111"/>
                  <a:ext cx="1777085" cy="1101199"/>
                  <a:chOff x="215774" y="177302"/>
                  <a:chExt cx="3034452" cy="1880345"/>
                </a:xfrm>
              </p:grpSpPr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EA45BF24-55E8-4140-AF87-C842F346A15B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771607" cy="1490439"/>
                    <a:chOff x="5237042" y="3580335"/>
                    <a:chExt cx="2771607" cy="1490439"/>
                  </a:xfrm>
                </p:grpSpPr>
                <p:pic>
                  <p:nvPicPr>
                    <p:cNvPr id="270" name="Picture 269">
                      <a:extLst>
                        <a:ext uri="{FF2B5EF4-FFF2-40B4-BE49-F238E27FC236}">
                          <a16:creationId xmlns:a16="http://schemas.microsoft.com/office/drawing/2014/main" id="{AE0BEBAA-024B-400A-B526-732B3DCBD3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7649" cy="14864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61256F95-E671-4C66-9F36-A550F31BA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E47510D5-C2AE-49D6-A30B-C1235DC2D815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771607" cy="1490439"/>
                    <a:chOff x="5237040" y="3580335"/>
                    <a:chExt cx="2771607" cy="1490439"/>
                  </a:xfrm>
                </p:grpSpPr>
                <p:pic>
                  <p:nvPicPr>
                    <p:cNvPr id="268" name="Picture 267">
                      <a:extLst>
                        <a:ext uri="{FF2B5EF4-FFF2-40B4-BE49-F238E27FC236}">
                          <a16:creationId xmlns:a16="http://schemas.microsoft.com/office/drawing/2014/main" id="{F6ACD024-2453-444A-85B3-1C8482B8E4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0998" y="3584293"/>
                      <a:ext cx="2767649" cy="14864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69" name="TextBox 268">
                      <a:extLst>
                        <a:ext uri="{FF2B5EF4-FFF2-40B4-BE49-F238E27FC236}">
                          <a16:creationId xmlns:a16="http://schemas.microsoft.com/office/drawing/2014/main" id="{A2355942-36E2-4F94-A28A-387A347217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6E0C97E5-0E75-4BD7-9072-C67719EA57D7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771604" cy="1490439"/>
                    <a:chOff x="5237042" y="3580335"/>
                    <a:chExt cx="2771604" cy="1490439"/>
                  </a:xfrm>
                </p:grpSpPr>
                <p:pic>
                  <p:nvPicPr>
                    <p:cNvPr id="266" name="Picture 265">
                      <a:extLst>
                        <a:ext uri="{FF2B5EF4-FFF2-40B4-BE49-F238E27FC236}">
                          <a16:creationId xmlns:a16="http://schemas.microsoft.com/office/drawing/2014/main" id="{3B098C76-C331-4ACC-B947-A6DDEAEF91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7646" cy="14864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3B46240A-2F46-4B45-8552-8CDEA00022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20779DC0-8550-43C6-9A8E-A15B291C2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0014" y="1685590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0F4BAF81-3D42-46FB-83E1-0A639D5C9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1041" y="177302"/>
                    <a:ext cx="259185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A260D30E-334D-47D6-9647-0D98FA28ACDC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881" y="1714205"/>
                    <a:ext cx="1113678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 – 2 days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6FB355F6-10B4-4FCF-905E-44AB5F0E94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A9B094F9-7036-4598-A529-B9041DDE49CB}"/>
                  </a:ext>
                </a:extLst>
              </p:cNvPr>
              <p:cNvSpPr txBox="1"/>
              <p:nvPr/>
            </p:nvSpPr>
            <p:spPr>
              <a:xfrm>
                <a:off x="3945800" y="190170"/>
                <a:ext cx="1530445" cy="323165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lang="de-CH" sz="1050" dirty="0">
                    <a:solidFill>
                      <a:schemeClr val="bg1"/>
                    </a:solidFill>
                    <a:latin typeface="+mj-lt"/>
                  </a:rPr>
                  <a:t>Sequence of length 60 with an offset of 2 days</a:t>
                </a:r>
                <a:endParaRPr lang="LID4096" sz="105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97" name="Rectangle 254">
            <a:extLst>
              <a:ext uri="{FF2B5EF4-FFF2-40B4-BE49-F238E27FC236}">
                <a16:creationId xmlns:a16="http://schemas.microsoft.com/office/drawing/2014/main" id="{CC3FC343-71EC-4EF1-B612-2A4D67343F3D}"/>
              </a:ext>
            </a:extLst>
          </p:cNvPr>
          <p:cNvSpPr/>
          <p:nvPr/>
        </p:nvSpPr>
        <p:spPr>
          <a:xfrm>
            <a:off x="819817" y="192480"/>
            <a:ext cx="5478126" cy="117807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8" name="Picture 295">
            <a:extLst>
              <a:ext uri="{FF2B5EF4-FFF2-40B4-BE49-F238E27FC236}">
                <a16:creationId xmlns:a16="http://schemas.microsoft.com/office/drawing/2014/main" id="{3026B1BC-6DE1-4046-A594-5DFCBEDBC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1016764" y="236642"/>
            <a:ext cx="1617456" cy="8687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9" name="TextBox 296">
            <a:extLst>
              <a:ext uri="{FF2B5EF4-FFF2-40B4-BE49-F238E27FC236}">
                <a16:creationId xmlns:a16="http://schemas.microsoft.com/office/drawing/2014/main" id="{C831FF87-7361-4E46-B09A-A4394B0561EA}"/>
              </a:ext>
            </a:extLst>
          </p:cNvPr>
          <p:cNvSpPr txBox="1"/>
          <p:nvPr/>
        </p:nvSpPr>
        <p:spPr>
          <a:xfrm>
            <a:off x="1014446" y="234324"/>
            <a:ext cx="843833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0" name="Picture 293">
            <a:extLst>
              <a:ext uri="{FF2B5EF4-FFF2-40B4-BE49-F238E27FC236}">
                <a16:creationId xmlns:a16="http://schemas.microsoft.com/office/drawing/2014/main" id="{5009B35F-A30A-4864-A50C-21AAA5A1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948499" y="345587"/>
            <a:ext cx="1617456" cy="8687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1" name="TextBox 294">
            <a:extLst>
              <a:ext uri="{FF2B5EF4-FFF2-40B4-BE49-F238E27FC236}">
                <a16:creationId xmlns:a16="http://schemas.microsoft.com/office/drawing/2014/main" id="{7875C609-F4D3-48C7-BDC5-6D818B477CFB}"/>
              </a:ext>
            </a:extLst>
          </p:cNvPr>
          <p:cNvSpPr txBox="1"/>
          <p:nvPr/>
        </p:nvSpPr>
        <p:spPr>
          <a:xfrm>
            <a:off x="946180" y="343269"/>
            <a:ext cx="867099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Relative Humidity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" name="Picture 291">
            <a:extLst>
              <a:ext uri="{FF2B5EF4-FFF2-40B4-BE49-F238E27FC236}">
                <a16:creationId xmlns:a16="http://schemas.microsoft.com/office/drawing/2014/main" id="{952ADC9E-41D5-4668-A1BD-766A1640B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869439" y="454532"/>
            <a:ext cx="1617456" cy="8687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3" name="TextBox 292">
            <a:extLst>
              <a:ext uri="{FF2B5EF4-FFF2-40B4-BE49-F238E27FC236}">
                <a16:creationId xmlns:a16="http://schemas.microsoft.com/office/drawing/2014/main" id="{CACE790A-8CCB-42BA-8D41-009D5AD9C144}"/>
              </a:ext>
            </a:extLst>
          </p:cNvPr>
          <p:cNvSpPr txBox="1"/>
          <p:nvPr/>
        </p:nvSpPr>
        <p:spPr>
          <a:xfrm>
            <a:off x="867121" y="452214"/>
            <a:ext cx="901158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4" name="Straight Connector 287">
            <a:extLst>
              <a:ext uri="{FF2B5EF4-FFF2-40B4-BE49-F238E27FC236}">
                <a16:creationId xmlns:a16="http://schemas.microsoft.com/office/drawing/2014/main" id="{41C3E4FF-B5D6-4DAD-BC60-F026ADE7F19A}"/>
              </a:ext>
            </a:extLst>
          </p:cNvPr>
          <p:cNvCxnSpPr>
            <a:cxnSpLocks/>
          </p:cNvCxnSpPr>
          <p:nvPr/>
        </p:nvCxnSpPr>
        <p:spPr>
          <a:xfrm flipV="1">
            <a:off x="2488570" y="1117247"/>
            <a:ext cx="147325" cy="2178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288">
            <a:extLst>
              <a:ext uri="{FF2B5EF4-FFF2-40B4-BE49-F238E27FC236}">
                <a16:creationId xmlns:a16="http://schemas.microsoft.com/office/drawing/2014/main" id="{B74B067A-2121-4C6A-8800-941600D7C28A}"/>
              </a:ext>
            </a:extLst>
          </p:cNvPr>
          <p:cNvCxnSpPr>
            <a:cxnSpLocks/>
          </p:cNvCxnSpPr>
          <p:nvPr/>
        </p:nvCxnSpPr>
        <p:spPr>
          <a:xfrm flipV="1">
            <a:off x="2489918" y="228545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289">
            <a:extLst>
              <a:ext uri="{FF2B5EF4-FFF2-40B4-BE49-F238E27FC236}">
                <a16:creationId xmlns:a16="http://schemas.microsoft.com/office/drawing/2014/main" id="{B16C4B2E-6B35-439B-A0A5-DDC3C2A90E48}"/>
              </a:ext>
            </a:extLst>
          </p:cNvPr>
          <p:cNvSpPr txBox="1"/>
          <p:nvPr/>
        </p:nvSpPr>
        <p:spPr>
          <a:xfrm>
            <a:off x="1354105" y="1125546"/>
            <a:ext cx="652210" cy="12311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 – 60 days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7" name="Straight Connector 290">
            <a:extLst>
              <a:ext uri="{FF2B5EF4-FFF2-40B4-BE49-F238E27FC236}">
                <a16:creationId xmlns:a16="http://schemas.microsoft.com/office/drawing/2014/main" id="{108EC810-5811-40F0-8312-39E1D9FBB78A}"/>
              </a:ext>
            </a:extLst>
          </p:cNvPr>
          <p:cNvCxnSpPr>
            <a:cxnSpLocks/>
          </p:cNvCxnSpPr>
          <p:nvPr/>
        </p:nvCxnSpPr>
        <p:spPr>
          <a:xfrm flipV="1">
            <a:off x="864976" y="233196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282">
            <a:extLst>
              <a:ext uri="{FF2B5EF4-FFF2-40B4-BE49-F238E27FC236}">
                <a16:creationId xmlns:a16="http://schemas.microsoft.com/office/drawing/2014/main" id="{EEA44874-ED09-445E-846E-7D65DAA7B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733325" y="241110"/>
            <a:ext cx="1616676" cy="8683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9" name="TextBox 283">
            <a:extLst>
              <a:ext uri="{FF2B5EF4-FFF2-40B4-BE49-F238E27FC236}">
                <a16:creationId xmlns:a16="http://schemas.microsoft.com/office/drawing/2014/main" id="{D19B6AEB-6DCC-47FB-BE48-E1978376948B}"/>
              </a:ext>
            </a:extLst>
          </p:cNvPr>
          <p:cNvSpPr txBox="1"/>
          <p:nvPr/>
        </p:nvSpPr>
        <p:spPr>
          <a:xfrm>
            <a:off x="2731007" y="238792"/>
            <a:ext cx="843833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0" name="Picture 280">
            <a:extLst>
              <a:ext uri="{FF2B5EF4-FFF2-40B4-BE49-F238E27FC236}">
                <a16:creationId xmlns:a16="http://schemas.microsoft.com/office/drawing/2014/main" id="{3AB6A47A-D959-4A1F-9168-953E3A83E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665060" y="350055"/>
            <a:ext cx="1616676" cy="8683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1" name="TextBox 281">
            <a:extLst>
              <a:ext uri="{FF2B5EF4-FFF2-40B4-BE49-F238E27FC236}">
                <a16:creationId xmlns:a16="http://schemas.microsoft.com/office/drawing/2014/main" id="{E040BAFF-5E8B-4D1B-B4FB-0FEC337F70CA}"/>
              </a:ext>
            </a:extLst>
          </p:cNvPr>
          <p:cNvSpPr txBox="1"/>
          <p:nvPr/>
        </p:nvSpPr>
        <p:spPr>
          <a:xfrm>
            <a:off x="2662741" y="347737"/>
            <a:ext cx="867099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Relative Humidity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" name="Picture 278">
            <a:extLst>
              <a:ext uri="{FF2B5EF4-FFF2-40B4-BE49-F238E27FC236}">
                <a16:creationId xmlns:a16="http://schemas.microsoft.com/office/drawing/2014/main" id="{05EE705C-5AA3-44BB-9BE7-498AE124F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586000" y="459000"/>
            <a:ext cx="1616675" cy="8683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13" name="Straight Connector 274">
            <a:extLst>
              <a:ext uri="{FF2B5EF4-FFF2-40B4-BE49-F238E27FC236}">
                <a16:creationId xmlns:a16="http://schemas.microsoft.com/office/drawing/2014/main" id="{F388CDF0-C8E9-4BE5-AD94-7F7C24A15316}"/>
              </a:ext>
            </a:extLst>
          </p:cNvPr>
          <p:cNvCxnSpPr>
            <a:cxnSpLocks/>
          </p:cNvCxnSpPr>
          <p:nvPr/>
        </p:nvCxnSpPr>
        <p:spPr>
          <a:xfrm flipV="1">
            <a:off x="4203377" y="1119000"/>
            <a:ext cx="147325" cy="2178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277">
            <a:extLst>
              <a:ext uri="{FF2B5EF4-FFF2-40B4-BE49-F238E27FC236}">
                <a16:creationId xmlns:a16="http://schemas.microsoft.com/office/drawing/2014/main" id="{B72EC38D-9B01-426A-9F3E-1A67DAD3A759}"/>
              </a:ext>
            </a:extLst>
          </p:cNvPr>
          <p:cNvCxnSpPr>
            <a:cxnSpLocks/>
          </p:cNvCxnSpPr>
          <p:nvPr/>
        </p:nvCxnSpPr>
        <p:spPr>
          <a:xfrm flipV="1">
            <a:off x="2581537" y="237664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Picture 269">
            <a:extLst>
              <a:ext uri="{FF2B5EF4-FFF2-40B4-BE49-F238E27FC236}">
                <a16:creationId xmlns:a16="http://schemas.microsoft.com/office/drawing/2014/main" id="{62A5942C-969F-464B-A167-2D3C6F8BD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4458498" y="238876"/>
            <a:ext cx="1620835" cy="8705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6" name="TextBox 270">
            <a:extLst>
              <a:ext uri="{FF2B5EF4-FFF2-40B4-BE49-F238E27FC236}">
                <a16:creationId xmlns:a16="http://schemas.microsoft.com/office/drawing/2014/main" id="{2CFE65C1-06FB-4430-B35C-0DC394CF13D7}"/>
              </a:ext>
            </a:extLst>
          </p:cNvPr>
          <p:cNvSpPr txBox="1"/>
          <p:nvPr/>
        </p:nvSpPr>
        <p:spPr>
          <a:xfrm>
            <a:off x="4456180" y="236558"/>
            <a:ext cx="843832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7" name="Picture 267">
            <a:extLst>
              <a:ext uri="{FF2B5EF4-FFF2-40B4-BE49-F238E27FC236}">
                <a16:creationId xmlns:a16="http://schemas.microsoft.com/office/drawing/2014/main" id="{C9EA42C0-6735-45E5-824A-ED5B3FC9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4390232" y="347821"/>
            <a:ext cx="1620835" cy="8705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8" name="TextBox 268">
            <a:extLst>
              <a:ext uri="{FF2B5EF4-FFF2-40B4-BE49-F238E27FC236}">
                <a16:creationId xmlns:a16="http://schemas.microsoft.com/office/drawing/2014/main" id="{9FF92424-E31B-4D6D-8D05-A94FA3778404}"/>
              </a:ext>
            </a:extLst>
          </p:cNvPr>
          <p:cNvSpPr txBox="1"/>
          <p:nvPr/>
        </p:nvSpPr>
        <p:spPr>
          <a:xfrm>
            <a:off x="4387914" y="345503"/>
            <a:ext cx="867099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Relative Humidity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9" name="Picture 265">
            <a:extLst>
              <a:ext uri="{FF2B5EF4-FFF2-40B4-BE49-F238E27FC236}">
                <a16:creationId xmlns:a16="http://schemas.microsoft.com/office/drawing/2014/main" id="{B58EA1D8-1E8D-4A36-A9F8-F21904DA6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4311173" y="456766"/>
            <a:ext cx="1620834" cy="8705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0" name="TextBox 266">
            <a:extLst>
              <a:ext uri="{FF2B5EF4-FFF2-40B4-BE49-F238E27FC236}">
                <a16:creationId xmlns:a16="http://schemas.microsoft.com/office/drawing/2014/main" id="{AB1C3D64-9BBB-4981-814A-4156BDDB07FD}"/>
              </a:ext>
            </a:extLst>
          </p:cNvPr>
          <p:cNvSpPr txBox="1"/>
          <p:nvPr/>
        </p:nvSpPr>
        <p:spPr>
          <a:xfrm>
            <a:off x="4308855" y="454448"/>
            <a:ext cx="901158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1" name="Straight Connector 261">
            <a:extLst>
              <a:ext uri="{FF2B5EF4-FFF2-40B4-BE49-F238E27FC236}">
                <a16:creationId xmlns:a16="http://schemas.microsoft.com/office/drawing/2014/main" id="{5735B495-A709-47D4-A925-3BEF76D7B2B8}"/>
              </a:ext>
            </a:extLst>
          </p:cNvPr>
          <p:cNvCxnSpPr>
            <a:cxnSpLocks/>
          </p:cNvCxnSpPr>
          <p:nvPr/>
        </p:nvCxnSpPr>
        <p:spPr>
          <a:xfrm flipV="1">
            <a:off x="5925549" y="1113016"/>
            <a:ext cx="147325" cy="2178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262">
            <a:extLst>
              <a:ext uri="{FF2B5EF4-FFF2-40B4-BE49-F238E27FC236}">
                <a16:creationId xmlns:a16="http://schemas.microsoft.com/office/drawing/2014/main" id="{6D58D0BD-3A12-4D8C-9202-65368AF67DFB}"/>
              </a:ext>
            </a:extLst>
          </p:cNvPr>
          <p:cNvCxnSpPr>
            <a:cxnSpLocks/>
          </p:cNvCxnSpPr>
          <p:nvPr/>
        </p:nvCxnSpPr>
        <p:spPr>
          <a:xfrm flipV="1">
            <a:off x="5932007" y="229707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263">
            <a:extLst>
              <a:ext uri="{FF2B5EF4-FFF2-40B4-BE49-F238E27FC236}">
                <a16:creationId xmlns:a16="http://schemas.microsoft.com/office/drawing/2014/main" id="{AC08E738-526C-467D-ACAD-4857D786A9E3}"/>
              </a:ext>
            </a:extLst>
          </p:cNvPr>
          <p:cNvSpPr txBox="1"/>
          <p:nvPr/>
        </p:nvSpPr>
        <p:spPr>
          <a:xfrm>
            <a:off x="4795485" y="1125546"/>
            <a:ext cx="652210" cy="12311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 – 1 day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6" name="Straight Connector 275">
            <a:extLst>
              <a:ext uri="{FF2B5EF4-FFF2-40B4-BE49-F238E27FC236}">
                <a16:creationId xmlns:a16="http://schemas.microsoft.com/office/drawing/2014/main" id="{6BAE4E0C-6E43-4C66-AFF3-3CD092A844A3}"/>
              </a:ext>
            </a:extLst>
          </p:cNvPr>
          <p:cNvCxnSpPr>
            <a:cxnSpLocks/>
          </p:cNvCxnSpPr>
          <p:nvPr/>
        </p:nvCxnSpPr>
        <p:spPr>
          <a:xfrm flipV="1">
            <a:off x="4198280" y="229534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253">
            <a:extLst>
              <a:ext uri="{FF2B5EF4-FFF2-40B4-BE49-F238E27FC236}">
                <a16:creationId xmlns:a16="http://schemas.microsoft.com/office/drawing/2014/main" id="{961A0D46-E414-4729-824B-FCC7A43DF708}"/>
              </a:ext>
            </a:extLst>
          </p:cNvPr>
          <p:cNvSpPr txBox="1"/>
          <p:nvPr/>
        </p:nvSpPr>
        <p:spPr>
          <a:xfrm>
            <a:off x="2764617" y="49009"/>
            <a:ext cx="1530445" cy="32316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Sequence of length 60 with an offset of 1 day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TextBox 279">
            <a:extLst>
              <a:ext uri="{FF2B5EF4-FFF2-40B4-BE49-F238E27FC236}">
                <a16:creationId xmlns:a16="http://schemas.microsoft.com/office/drawing/2014/main" id="{2E5F3D05-0074-4C9C-95A6-2D36F1158F85}"/>
              </a:ext>
            </a:extLst>
          </p:cNvPr>
          <p:cNvSpPr txBox="1"/>
          <p:nvPr/>
        </p:nvSpPr>
        <p:spPr>
          <a:xfrm>
            <a:off x="2575999" y="457760"/>
            <a:ext cx="901158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7" name="TextBox 276">
            <a:extLst>
              <a:ext uri="{FF2B5EF4-FFF2-40B4-BE49-F238E27FC236}">
                <a16:creationId xmlns:a16="http://schemas.microsoft.com/office/drawing/2014/main" id="{DAB6DF1D-BDF9-4BFA-ACD2-9FC96105174D}"/>
              </a:ext>
            </a:extLst>
          </p:cNvPr>
          <p:cNvSpPr txBox="1"/>
          <p:nvPr/>
        </p:nvSpPr>
        <p:spPr>
          <a:xfrm>
            <a:off x="3067285" y="1131138"/>
            <a:ext cx="652210" cy="12311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0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A4A729A-3ACC-4FEC-B250-554CE8E9F87D}"/>
              </a:ext>
            </a:extLst>
          </p:cNvPr>
          <p:cNvGrpSpPr/>
          <p:nvPr/>
        </p:nvGrpSpPr>
        <p:grpSpPr>
          <a:xfrm>
            <a:off x="33291" y="41083"/>
            <a:ext cx="6885654" cy="5625548"/>
            <a:chOff x="3249700" y="616226"/>
            <a:chExt cx="6885654" cy="56255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4231EE-5530-4CFB-90B1-D3D634E3AADA}"/>
                </a:ext>
              </a:extLst>
            </p:cNvPr>
            <p:cNvGrpSpPr/>
            <p:nvPr/>
          </p:nvGrpSpPr>
          <p:grpSpPr>
            <a:xfrm>
              <a:off x="3256806" y="616226"/>
              <a:ext cx="5206931" cy="1119751"/>
              <a:chOff x="229242" y="1402883"/>
              <a:chExt cx="5206931" cy="11197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CC062C-1414-469F-ACC7-79FC10F5F994}"/>
                  </a:ext>
                </a:extLst>
              </p:cNvPr>
              <p:cNvSpPr/>
              <p:nvPr/>
            </p:nvSpPr>
            <p:spPr>
              <a:xfrm>
                <a:off x="229242" y="1402883"/>
                <a:ext cx="5206931" cy="1119751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492E6D4-40DE-4CA7-93FE-211FFAE2AA45}"/>
                  </a:ext>
                </a:extLst>
              </p:cNvPr>
              <p:cNvGrpSpPr/>
              <p:nvPr/>
            </p:nvGrpSpPr>
            <p:grpSpPr>
              <a:xfrm>
                <a:off x="274401" y="1443600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6088ED9-AC07-4C0D-856F-45013AA48EB4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FDF0D5FF-1D61-4C68-8A73-068C5FF743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4C81257-DA6E-49D3-ABB7-A686DCF83349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77B92E6-A578-400E-A037-5DB5A97F01B4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75136E5E-8423-48CA-B742-531ED69D30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23284B8-38FC-418C-83F4-6115538C9BA1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6D4A33B-C6F3-4855-B904-158309771E53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9A6620ED-86A4-4DEF-A259-F0194C09F0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EB610CA-DB9C-44EE-9DAB-5899BDAAC5AB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0082AC3-6B41-406B-A359-6E5D74F8F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E4C70AF-90ED-410B-AE19-327717A00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60174D-3F20-47FB-A211-E157554F08DA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t - 60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06D670F-5A6B-49C9-831D-67CF90575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F9C42EB-C622-4F03-893C-FD732FF7BB09}"/>
                  </a:ext>
                </a:extLst>
              </p:cNvPr>
              <p:cNvGrpSpPr/>
              <p:nvPr/>
            </p:nvGrpSpPr>
            <p:grpSpPr>
              <a:xfrm>
                <a:off x="1990962" y="1448068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DDBAC35-FDAE-4810-979C-B3602CF5977C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6453FA3-69BC-49B2-A080-AFC06AC4AC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3C1B39B-0BF5-4F4E-B3D5-794E1175AB8A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653BE2-FA57-4C74-8E16-42CC1DC61333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B904B5A1-FECC-48ED-BEE3-43DDBA267E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21D37E3-03C3-40EF-B218-555E829C7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664D13C-4949-43C3-845E-5E2C3D087725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698EC1B9-C227-4BE2-8508-B6D493F5F0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1E5F9D6-9185-4FFA-B185-AA93C7FD49AC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9CB2A76-A6B2-4755-8A16-32C55EDB7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DF00E94-D8BC-480A-9D86-1A7757713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0778BE7-4560-434A-BE6A-2E6412EF5207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...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557B864-ED02-498C-B127-F86377CFC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5A0652E-0160-41E1-B885-D9E8AE5B1BBD}"/>
                  </a:ext>
                </a:extLst>
              </p:cNvPr>
              <p:cNvGrpSpPr/>
              <p:nvPr/>
            </p:nvGrpSpPr>
            <p:grpSpPr>
              <a:xfrm>
                <a:off x="3716135" y="1445834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CC7C9A5-B74B-4761-BC2B-9E08A2189C82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02A5BB5C-FD74-40C6-A283-08103CD765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A9AB5D6-F52E-47CC-A99C-939ED8F65539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8E8D448-60F3-4C71-88FB-9AD5D40F0804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0DE029F2-A271-45DC-9836-7339F9ACF5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3FB06F9-A6BE-41AA-A69D-F76A7A81F970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AF7CB6A-1F97-40FA-8B1A-3F6BDF279076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136EF09B-1D46-4087-9DC5-DD122A8EA1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678C956-83E8-48DB-AD1C-0424A96FE1EF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F286A9B-C6E5-4990-8C30-961CC2880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01F7E7E-93E4-4C32-A31A-2DBD62258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E8FE5A-4DFA-4F85-A235-BE461520A3F6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t - 1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A6DB20D-6A80-4B27-8E2B-CF8C67A47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AC9FAA3-71B1-4491-B9AC-F0712A3E87AF}"/>
                </a:ext>
              </a:extLst>
            </p:cNvPr>
            <p:cNvGrpSpPr/>
            <p:nvPr/>
          </p:nvGrpSpPr>
          <p:grpSpPr>
            <a:xfrm>
              <a:off x="3249700" y="1846618"/>
              <a:ext cx="6885000" cy="441097"/>
              <a:chOff x="3261000" y="1682902"/>
              <a:chExt cx="6885000" cy="44109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912151-9854-43C8-A4C1-2890F7049BF8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D3EB69-CB8A-432C-A021-572869B633C0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DE22A54-C545-4081-8A0D-25417078A6B2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…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66D1188-61F2-4E94-860F-1773181F5159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EE71832-D823-4301-AAD5-1AF942D9D790}"/>
                </a:ext>
              </a:extLst>
            </p:cNvPr>
            <p:cNvSpPr/>
            <p:nvPr/>
          </p:nvSpPr>
          <p:spPr>
            <a:xfrm>
              <a:off x="3299516" y="3358156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62BF05C-8C09-401A-848A-1651B8170BFD}"/>
                </a:ext>
              </a:extLst>
            </p:cNvPr>
            <p:cNvGrpSpPr/>
            <p:nvPr/>
          </p:nvGrpSpPr>
          <p:grpSpPr>
            <a:xfrm>
              <a:off x="3250354" y="2352841"/>
              <a:ext cx="6885000" cy="441097"/>
              <a:chOff x="3261000" y="1682902"/>
              <a:chExt cx="6885000" cy="441097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71C3F78-ABF8-4605-B788-F8A5A4A4BE9F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583998-C609-4E0E-AC5F-38F734D481CA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D53C6B5-D090-4CE9-9F5D-B146317AA189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…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B59F43-E998-4B3A-962E-B0AEF94541A3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AFC8125-52F3-47A2-BA43-02CD883C1339}"/>
                </a:ext>
              </a:extLst>
            </p:cNvPr>
            <p:cNvSpPr/>
            <p:nvPr/>
          </p:nvSpPr>
          <p:spPr>
            <a:xfrm>
              <a:off x="3299516" y="3778759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1D1F545-BAE7-4B4B-B879-B4F34A296396}"/>
                </a:ext>
              </a:extLst>
            </p:cNvPr>
            <p:cNvSpPr/>
            <p:nvPr/>
          </p:nvSpPr>
          <p:spPr>
            <a:xfrm>
              <a:off x="3299516" y="4199362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7FEE356-1A4E-4CA2-8D41-4C568E9F513F}"/>
                </a:ext>
              </a:extLst>
            </p:cNvPr>
            <p:cNvSpPr/>
            <p:nvPr/>
          </p:nvSpPr>
          <p:spPr>
            <a:xfrm>
              <a:off x="4600272" y="4619965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9F0AB63-AE83-473A-8A92-51442EFE388A}"/>
                </a:ext>
              </a:extLst>
            </p:cNvPr>
            <p:cNvSpPr/>
            <p:nvPr/>
          </p:nvSpPr>
          <p:spPr>
            <a:xfrm>
              <a:off x="4600272" y="5040568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00090E6-41C6-46B9-ACAF-9C1D69D0D062}"/>
                </a:ext>
              </a:extLst>
            </p:cNvPr>
            <p:cNvSpPr/>
            <p:nvPr/>
          </p:nvSpPr>
          <p:spPr>
            <a:xfrm>
              <a:off x="4600272" y="5461171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C3F0AB8-DE9D-4869-BF2F-D888BDD0F0E8}"/>
                </a:ext>
              </a:extLst>
            </p:cNvPr>
            <p:cNvSpPr/>
            <p:nvPr/>
          </p:nvSpPr>
          <p:spPr>
            <a:xfrm>
              <a:off x="5271600" y="5881774"/>
              <a:ext cx="1177344" cy="36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</a:t>
              </a:r>
              <a:endParaRPr lang="LID4096" sz="1600" dirty="0">
                <a:latin typeface="+mj-lt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C8E8CB7-E2FF-4426-87F8-C33D2B4173A8}"/>
                </a:ext>
              </a:extLst>
            </p:cNvPr>
            <p:cNvGrpSpPr/>
            <p:nvPr/>
          </p:nvGrpSpPr>
          <p:grpSpPr>
            <a:xfrm>
              <a:off x="3250354" y="2856456"/>
              <a:ext cx="6885000" cy="441097"/>
              <a:chOff x="3261000" y="1682902"/>
              <a:chExt cx="6885000" cy="441097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4C3AEEB-1EF7-4A72-9D6D-7ABD9C82604B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DD689BF-069A-4887-867E-B03E59488F65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MaxPool2D, 2x2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9CB908-AF64-4128-A880-17CA20CCF0C4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…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E81B4A4-CC87-4F77-98BC-FEBAD9471DD5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MaxPool2D, 2x2</a:t>
                </a:r>
                <a:endParaRPr lang="LID4096" sz="1400" dirty="0">
                  <a:latin typeface="+mj-lt"/>
                </a:endParaRPr>
              </a:p>
            </p:txBody>
          </p:sp>
        </p:grpSp>
      </p:grpSp>
      <p:sp>
        <p:nvSpPr>
          <p:cNvPr id="69" name="TextBox 253">
            <a:extLst>
              <a:ext uri="{FF2B5EF4-FFF2-40B4-BE49-F238E27FC236}">
                <a16:creationId xmlns:a16="http://schemas.microsoft.com/office/drawing/2014/main" id="{6A8C5575-DCA8-4E59-A2FE-67E421BB01AF}"/>
              </a:ext>
            </a:extLst>
          </p:cNvPr>
          <p:cNvSpPr txBox="1"/>
          <p:nvPr/>
        </p:nvSpPr>
        <p:spPr>
          <a:xfrm>
            <a:off x="1673279" y="620140"/>
            <a:ext cx="1926739" cy="18466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+mj-lt"/>
              </a:rPr>
              <a:t>Exemplary test sequence</a:t>
            </a:r>
            <a:endParaRPr lang="LID4096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214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Schläfli</dc:creator>
  <cp:lastModifiedBy>Roland Schläfli</cp:lastModifiedBy>
  <cp:revision>28</cp:revision>
  <dcterms:created xsi:type="dcterms:W3CDTF">2018-01-03T19:29:44Z</dcterms:created>
  <dcterms:modified xsi:type="dcterms:W3CDTF">2018-01-31T09:26:35Z</dcterms:modified>
</cp:coreProperties>
</file>