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Analysis of Accident severity in Seattle, 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Ryan Schmitt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5D3-7051-4A90-B155-275AB42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1E7F-D7DB-4BF7-998D-0DADD1EC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where in Seattle that accidents are occurring.</a:t>
            </a:r>
          </a:p>
          <a:p>
            <a:endParaRPr lang="en-US" dirty="0"/>
          </a:p>
          <a:p>
            <a:r>
              <a:rPr lang="en-US" dirty="0"/>
              <a:t>Build a model to accurate predict an automobile accident’s severity.</a:t>
            </a:r>
          </a:p>
          <a:p>
            <a:endParaRPr lang="en-US" dirty="0"/>
          </a:p>
          <a:p>
            <a:r>
              <a:rPr lang="en-US" dirty="0"/>
              <a:t>Test several models to confirm accuracy.</a:t>
            </a:r>
          </a:p>
          <a:p>
            <a:endParaRPr lang="en-US" dirty="0"/>
          </a:p>
          <a:p>
            <a:r>
              <a:rPr lang="en-US" dirty="0"/>
              <a:t>Advise on location first responder resources. </a:t>
            </a:r>
          </a:p>
        </p:txBody>
      </p:sp>
    </p:spTree>
    <p:extLst>
      <p:ext uri="{BB962C8B-B14F-4D97-AF65-F5344CB8AC3E}">
        <p14:creationId xmlns:p14="http://schemas.microsoft.com/office/powerpoint/2010/main" val="409059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58C4-C0E1-4C10-ABD7-711B99B1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Accident Heatmaps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DC34F-8819-41BC-B7BE-E0162DA5A50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170323"/>
            <a:ext cx="4578349" cy="319304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6D0AD0-1B83-4954-8911-87EB95B448D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2624" y="2170323"/>
            <a:ext cx="4578350" cy="31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0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9090-C113-4599-AFF2-091108CE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Accident 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1C47-C42E-4F33-B52E-67EA7E92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accidents only involving property damage seem concentrated to the downtown area of Seattle</a:t>
            </a:r>
          </a:p>
          <a:p>
            <a:endParaRPr lang="en-US" dirty="0"/>
          </a:p>
          <a:p>
            <a:r>
              <a:rPr lang="en-US" dirty="0"/>
              <a:t>Most of the accidents involving injury collisions also seem concentrated to the downtown area of Seattle.</a:t>
            </a:r>
          </a:p>
          <a:p>
            <a:endParaRPr lang="en-US" dirty="0"/>
          </a:p>
          <a:p>
            <a:r>
              <a:rPr lang="en-US" dirty="0"/>
              <a:t>The southern parts of Seattle seem to have less accidents overall than the northern parts of Seattle.</a:t>
            </a:r>
          </a:p>
        </p:txBody>
      </p:sp>
    </p:spTree>
    <p:extLst>
      <p:ext uri="{BB962C8B-B14F-4D97-AF65-F5344CB8AC3E}">
        <p14:creationId xmlns:p14="http://schemas.microsoft.com/office/powerpoint/2010/main" val="340165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8CB0-A4C3-4D93-B5D2-A28EECC4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Generation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AC47-2C0D-4F5F-AA27-5EF4C8B7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Decision Trees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score was 68.552%.  Display is very difficult to use stand-alone.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44C7C-613E-40C5-B81F-64F6846130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713708"/>
            <a:ext cx="7663896" cy="23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0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B728-54B0-4B9C-B950-300A79EB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Generation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7569-CA3A-4818-BD67-FFC71E3A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score is 70.070%.  The best k =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E5211-30D9-4F59-9175-249FE45243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641638"/>
            <a:ext cx="5353050" cy="24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5CA-4492-4A70-B35F-6CF28A5C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Generation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48C7-4708-41DA-A2D7-13E1A778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  <a:p>
            <a:r>
              <a:rPr lang="en-US" dirty="0"/>
              <a:t>Kernel used was Radial Basis Function.</a:t>
            </a:r>
          </a:p>
          <a:p>
            <a:r>
              <a:rPr lang="en-US" dirty="0"/>
              <a:t>Accuracy score was 70.342%.</a:t>
            </a:r>
          </a:p>
        </p:txBody>
      </p:sp>
    </p:spTree>
    <p:extLst>
      <p:ext uri="{BB962C8B-B14F-4D97-AF65-F5344CB8AC3E}">
        <p14:creationId xmlns:p14="http://schemas.microsoft.com/office/powerpoint/2010/main" val="186568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985B-A439-4814-9F3A-34993642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8A9B-1980-4318-AB67-3931F84B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more data</a:t>
            </a:r>
          </a:p>
          <a:p>
            <a:pPr lvl="1"/>
            <a:r>
              <a:rPr lang="en-US" dirty="0"/>
              <a:t>Was the driver on the phone?</a:t>
            </a:r>
          </a:p>
          <a:p>
            <a:pPr lvl="1"/>
            <a:r>
              <a:rPr lang="en-US" dirty="0"/>
              <a:t>Age of driver / overall driving experience?</a:t>
            </a:r>
          </a:p>
          <a:p>
            <a:pPr lvl="1"/>
            <a:r>
              <a:rPr lang="en-US" dirty="0"/>
              <a:t>Was the driver wearing a seatbelt?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This data would help first responder response time with the correct resources on location.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3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FB60-D499-4F79-BF26-83E04BEA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133D-45F3-4EFC-BB72-707386EC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station more injury EMT response resources in downtown.</a:t>
            </a:r>
          </a:p>
          <a:p>
            <a:r>
              <a:rPr lang="en-US" dirty="0"/>
              <a:t>There is also a preference to position more resources to the northern part of the city versus the southern part.</a:t>
            </a:r>
          </a:p>
          <a:p>
            <a:r>
              <a:rPr lang="en-US" dirty="0"/>
              <a:t>Study driving conditions – deeper analysis is needed on the primary causes of accidents in the northern, southern, and downtown regions </a:t>
            </a:r>
            <a:r>
              <a:rPr lang="en-US"/>
              <a:t>of Seattle.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04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{873212C2-9A01-4DEF-8A5B-AE7C25196B31}tf78438558_win32</Template>
  <TotalTime>203</TotalTime>
  <Words>261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Analysis of Accident severity in Seattle, WA</vt:lpstr>
      <vt:lpstr>Purpose </vt:lpstr>
      <vt:lpstr>Seattle Accident Heatmaps</vt:lpstr>
      <vt:lpstr>Seattle Accident Heatmaps</vt:lpstr>
      <vt:lpstr>Model Generation and Accuracy</vt:lpstr>
      <vt:lpstr>Model Generation and Accuracy</vt:lpstr>
      <vt:lpstr>Model Generation and Accuracy</vt:lpstr>
      <vt:lpstr>Ways to improve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Accident severity in Seattle, WA</dc:title>
  <dc:creator>rschmitt40@gmail.com</dc:creator>
  <cp:lastModifiedBy>rschmitt40@gmail.com</cp:lastModifiedBy>
  <cp:revision>5</cp:revision>
  <dcterms:created xsi:type="dcterms:W3CDTF">2020-08-24T15:03:11Z</dcterms:created>
  <dcterms:modified xsi:type="dcterms:W3CDTF">2020-08-24T18:27:02Z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