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127" d="100"/>
          <a:sy n="127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0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9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4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 dpi="0" rotWithShape="1">
          <a:blip r:embed="rId2">
            <a:alphaModFix amt="89948"/>
            <a:lum/>
          </a:blip>
          <a:srcRect/>
          <a:stretch>
            <a:fillRect l="-4000" t="-12000" b="-15000"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47274"/>
            <a:lum/>
          </a:blip>
          <a:srcRect/>
          <a:stretch>
            <a:fillRect l="-4000" t="-12000" b="-15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Impact" panose="020B0806030902050204" pitchFamily="34" charset="0"/>
              </a:rPr>
              <a:t>Top 10 Music &amp; Lyrics</a:t>
            </a:r>
            <a:endParaRPr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AU" dirty="0"/>
              <a:t>Or “how to keep up with the pack”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Deployed</a:t>
            </a:r>
            <a:endParaRPr/>
          </a:p>
          <a:p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Elevator pitch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2299AB-402F-47A2-2405-9350128AE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a user has to manually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Search out top ten songs in their area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Google a song of interest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 the song, make sure song is playing in 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Google the lyrics to appreciate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google any additional information</a:t>
            </a:r>
          </a:p>
          <a:p>
            <a:r>
              <a:rPr lang="en-US" dirty="0"/>
              <a:t>Our solution solves ALL of that!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Finding current top 10 music tracks on different services, and being able to enjoy them and research relevant info in one place</a:t>
            </a:r>
            <a:endParaRPr dirty="0"/>
          </a:p>
          <a:p>
            <a:r>
              <a:rPr lang="en-AU" dirty="0"/>
              <a:t>Our motivation was the messing around and inconvenience of finding interesting relevant information about popular new music</a:t>
            </a:r>
            <a:endParaRPr dirty="0"/>
          </a:p>
          <a:p>
            <a:r>
              <a:rPr lang="en" dirty="0"/>
              <a:t>User story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Technologies used</a:t>
            </a:r>
            <a:br>
              <a:rPr lang="en-AU" dirty="0"/>
            </a:b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Project built on HTML with CSS and JavaScript</a:t>
            </a:r>
          </a:p>
          <a:p>
            <a:r>
              <a:rPr lang="en-AU" dirty="0"/>
              <a:t>Materialize CSS framework was used for rapid development</a:t>
            </a:r>
          </a:p>
          <a:p>
            <a:pPr lvl="1"/>
            <a:r>
              <a:rPr lang="en-AU" dirty="0" err="1">
                <a:solidFill>
                  <a:schemeClr val="bg1"/>
                </a:solidFill>
              </a:rPr>
              <a:t>Jquery</a:t>
            </a:r>
            <a:r>
              <a:rPr lang="en-AU" dirty="0">
                <a:solidFill>
                  <a:schemeClr val="bg1"/>
                </a:solidFill>
              </a:rPr>
              <a:t> is used within Materialize, but was not used within the application otherwise</a:t>
            </a:r>
          </a:p>
          <a:p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Breakdown of tasks and roles</a:t>
            </a:r>
            <a:br>
              <a:rPr lang="en-AU" dirty="0"/>
            </a:b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Technologies used</a:t>
            </a:r>
            <a:endParaRPr dirty="0"/>
          </a:p>
          <a:p>
            <a:r>
              <a:rPr lang="en" dirty="0"/>
              <a:t>Breakdown of tasks and roles</a:t>
            </a:r>
            <a:endParaRPr dirty="0"/>
          </a:p>
          <a:p>
            <a:r>
              <a:rPr lang="en" dirty="0"/>
              <a:t>Challenges</a:t>
            </a:r>
            <a:endParaRPr dirty="0"/>
          </a:p>
          <a:p>
            <a:r>
              <a:rPr lang="en" dirty="0"/>
              <a:t>Successes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43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Challenges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Technologies used</a:t>
            </a:r>
            <a:endParaRPr dirty="0"/>
          </a:p>
          <a:p>
            <a:r>
              <a:rPr lang="en" dirty="0"/>
              <a:t>Breakdown of tasks and roles</a:t>
            </a:r>
            <a:endParaRPr dirty="0"/>
          </a:p>
          <a:p>
            <a:r>
              <a:rPr lang="en" dirty="0"/>
              <a:t>Challenges</a:t>
            </a:r>
            <a:endParaRPr dirty="0"/>
          </a:p>
          <a:p>
            <a:r>
              <a:rPr lang="en" dirty="0"/>
              <a:t>Successes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Successes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Technologies used</a:t>
            </a:r>
            <a:endParaRPr dirty="0"/>
          </a:p>
          <a:p>
            <a:r>
              <a:rPr lang="en" dirty="0"/>
              <a:t>Breakdown of tasks and roles</a:t>
            </a:r>
            <a:endParaRPr dirty="0"/>
          </a:p>
          <a:p>
            <a:r>
              <a:rPr lang="en" dirty="0"/>
              <a:t>Challenges</a:t>
            </a:r>
            <a:endParaRPr dirty="0"/>
          </a:p>
          <a:p>
            <a:r>
              <a:rPr lang="en" dirty="0"/>
              <a:t>Successes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40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{DEDE3C99-90DC-A140-BDC7-AC08E290B989}tf16401369</Template>
  <TotalTime>6</TotalTime>
  <Words>186</Words>
  <Application>Microsoft Macintosh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Simple Light</vt:lpstr>
      <vt:lpstr>Top 10 Music &amp; Lyrics</vt:lpstr>
      <vt:lpstr>Elevator pitch</vt:lpstr>
      <vt:lpstr>Concept</vt:lpstr>
      <vt:lpstr>Technologies used </vt:lpstr>
      <vt:lpstr>Breakdown of tasks and roles </vt:lpstr>
      <vt:lpstr>Challenges</vt:lpstr>
      <vt:lpstr>Successes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Music &amp; Lyrics</dc:title>
  <cp:lastModifiedBy>Reeve Schragger</cp:lastModifiedBy>
  <cp:revision>1</cp:revision>
  <dcterms:modified xsi:type="dcterms:W3CDTF">2022-07-07T10:56:35Z</dcterms:modified>
</cp:coreProperties>
</file>