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0" r:id="rId9"/>
    <p:sldId id="261" r:id="rId10"/>
    <p:sldId id="26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1"/>
  </p:normalViewPr>
  <p:slideViewPr>
    <p:cSldViewPr snapToGrid="0" snapToObjects="1">
      <p:cViewPr varScale="1">
        <p:scale>
          <a:sx n="120" d="100"/>
          <a:sy n="120" d="100"/>
        </p:scale>
        <p:origin x="20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5509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294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41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bg1"/>
                </a:solidFill>
                <a:latin typeface="+mj-l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bg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bg1"/>
                </a:solidFill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bg1"/>
                </a:solidFill>
                <a:latin typeface="+mn-lt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bg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1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bg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1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bg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3">
            <a:lum/>
          </a:blip>
          <a:srcRect/>
          <a:stretch>
            <a:fillRect l="-9000" t="-14000" b="-12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schragger.github.io/MA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rschragger/MA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6035937" cy="1827175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Top 10 </a:t>
            </a:r>
            <a:br>
              <a:rPr lang="en" b="1" dirty="0">
                <a:solidFill>
                  <a:schemeClr val="bg1"/>
                </a:solidFill>
              </a:rPr>
            </a:br>
            <a:r>
              <a:rPr lang="en" b="1" dirty="0">
                <a:solidFill>
                  <a:schemeClr val="bg1"/>
                </a:solidFill>
              </a:rPr>
              <a:t>Music &amp; Lyrics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865483"/>
            <a:ext cx="6035937" cy="759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AU" dirty="0"/>
              <a:t>Or “how to keep up with the pack”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+mj-lt"/>
              </a:rPr>
              <a:t>Links</a:t>
            </a:r>
            <a:endParaRPr>
              <a:latin typeface="+mj-lt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Deployed - </a:t>
            </a:r>
            <a:r>
              <a:rPr lang="en-AU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https://rschragger.github.io/MAR</a:t>
            </a:r>
            <a:endParaRPr dirty="0"/>
          </a:p>
          <a:p>
            <a:r>
              <a:rPr lang="en" dirty="0"/>
              <a:t>GitHub repo - </a:t>
            </a:r>
            <a:r>
              <a:rPr lang="en-AU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https://github.com/rschragger/MAR</a:t>
            </a:r>
            <a:endParaRPr lang="en-AU" dirty="0"/>
          </a:p>
          <a:p>
            <a:endParaRPr lang="en-AU" dirty="0"/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Elevator pitch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2299AB-402F-47A2-2405-9350128AE6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Currently a user has to manually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Search out top ten songs in their area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Google a song of interest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Play the song, make sure song is playing in background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Then Google the lyrics to appreciate it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Then google any additional information</a:t>
            </a:r>
          </a:p>
          <a:p>
            <a:r>
              <a:rPr lang="en-US" dirty="0"/>
              <a:t>Our solution solves ALL of that!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Concept</a:t>
            </a:r>
            <a:endParaRPr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1586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Finding current top 10 music tracks on different services, and being able to enjoy them and research relevant info in one place</a:t>
            </a:r>
            <a:endParaRPr dirty="0"/>
          </a:p>
          <a:p>
            <a:r>
              <a:rPr lang="en-AU" dirty="0"/>
              <a:t>Our motivation was the messing around and inconvenience of finding interesting relevant information about popular new music</a:t>
            </a:r>
            <a:endParaRPr dirty="0"/>
          </a:p>
          <a:p>
            <a:r>
              <a:rPr lang="en" dirty="0"/>
              <a:t>User story</a:t>
            </a:r>
          </a:p>
          <a:p>
            <a:pPr lvl="1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AU" dirty="0"/>
              <a:t>Technologies used</a:t>
            </a:r>
            <a:br>
              <a:rPr lang="en-AU" dirty="0"/>
            </a:br>
            <a:endParaRPr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45084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AU" dirty="0"/>
              <a:t>Project built on HTML with CSS and JavaScript</a:t>
            </a:r>
          </a:p>
          <a:p>
            <a:r>
              <a:rPr lang="en-AU" dirty="0"/>
              <a:t>Materialize CSS framework was used for rapid development</a:t>
            </a:r>
          </a:p>
          <a:p>
            <a:pPr lvl="1"/>
            <a:r>
              <a:rPr lang="en-AU" dirty="0" err="1">
                <a:solidFill>
                  <a:schemeClr val="bg1"/>
                </a:solidFill>
              </a:rPr>
              <a:t>Jquery</a:t>
            </a:r>
            <a:r>
              <a:rPr lang="en-AU" dirty="0">
                <a:solidFill>
                  <a:schemeClr val="bg1"/>
                </a:solidFill>
              </a:rPr>
              <a:t> is used within Materialize, but was not used within the application</a:t>
            </a:r>
          </a:p>
          <a:p>
            <a:r>
              <a:rPr lang="en-AU" dirty="0"/>
              <a:t>Moment JS was used where dates were required in APIs</a:t>
            </a:r>
          </a:p>
          <a:p>
            <a:r>
              <a:rPr lang="en-AU" dirty="0">
                <a:solidFill>
                  <a:schemeClr val="bg1"/>
                </a:solidFill>
              </a:rPr>
              <a:t>APIs used</a:t>
            </a:r>
          </a:p>
          <a:p>
            <a:pPr lvl="1">
              <a:spcBef>
                <a:spcPts val="300"/>
              </a:spcBef>
            </a:pPr>
            <a:r>
              <a:rPr lang="en-AU" dirty="0" err="1">
                <a:solidFill>
                  <a:schemeClr val="bg1"/>
                </a:solidFill>
              </a:rPr>
              <a:t>Chartmetric</a:t>
            </a:r>
            <a:r>
              <a:rPr lang="en-AU" dirty="0">
                <a:solidFill>
                  <a:schemeClr val="bg1"/>
                </a:solidFill>
              </a:rPr>
              <a:t> - Reeve</a:t>
            </a:r>
          </a:p>
          <a:p>
            <a:pPr lvl="1">
              <a:spcBef>
                <a:spcPts val="300"/>
              </a:spcBef>
            </a:pPr>
            <a:r>
              <a:rPr lang="en-AU" dirty="0" err="1">
                <a:solidFill>
                  <a:schemeClr val="bg1"/>
                </a:solidFill>
              </a:rPr>
              <a:t>Youtube</a:t>
            </a:r>
            <a:r>
              <a:rPr lang="en-AU" dirty="0">
                <a:solidFill>
                  <a:schemeClr val="bg1"/>
                </a:solidFill>
              </a:rPr>
              <a:t> – Mina and Artur</a:t>
            </a:r>
          </a:p>
          <a:p>
            <a:pPr lvl="1">
              <a:spcBef>
                <a:spcPts val="300"/>
              </a:spcBef>
            </a:pPr>
            <a:r>
              <a:rPr lang="en-AU" dirty="0" err="1">
                <a:solidFill>
                  <a:schemeClr val="bg1"/>
                </a:solidFill>
              </a:rPr>
              <a:t>Musixmatch</a:t>
            </a:r>
            <a:r>
              <a:rPr lang="en-AU" dirty="0">
                <a:solidFill>
                  <a:schemeClr val="bg1"/>
                </a:solidFill>
              </a:rPr>
              <a:t> – Mina and Reeve</a:t>
            </a:r>
          </a:p>
          <a:p>
            <a:pPr lvl="1"/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AU" dirty="0"/>
              <a:t>Breakdown of tasks and roles</a:t>
            </a:r>
            <a:br>
              <a:rPr lang="en-AU" dirty="0"/>
            </a:br>
            <a:endParaRPr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AU" dirty="0"/>
              <a:t>Artur – HTML, CSS, Materialize, </a:t>
            </a:r>
            <a:r>
              <a:rPr lang="en-AU" dirty="0" err="1"/>
              <a:t>Youtube</a:t>
            </a:r>
            <a:r>
              <a:rPr lang="en-AU" dirty="0"/>
              <a:t>, </a:t>
            </a:r>
          </a:p>
          <a:p>
            <a:r>
              <a:rPr lang="en-AU" dirty="0"/>
              <a:t>Mina – </a:t>
            </a:r>
            <a:r>
              <a:rPr lang="en-AU" dirty="0" err="1"/>
              <a:t>Musixmatch</a:t>
            </a:r>
            <a:r>
              <a:rPr lang="en-AU" dirty="0"/>
              <a:t> API, </a:t>
            </a:r>
            <a:r>
              <a:rPr lang="en-AU" dirty="0" err="1"/>
              <a:t>Youtube</a:t>
            </a:r>
            <a:endParaRPr lang="en-AU" dirty="0"/>
          </a:p>
          <a:p>
            <a:r>
              <a:rPr lang="en-AU" dirty="0"/>
              <a:t>Reeve – </a:t>
            </a:r>
            <a:r>
              <a:rPr lang="en-AU" dirty="0" err="1"/>
              <a:t>Chartmetric</a:t>
            </a:r>
            <a:r>
              <a:rPr lang="en-AU" dirty="0"/>
              <a:t> API, project management, wireframes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643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Challenges</a:t>
            </a:r>
            <a:endParaRPr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AU" dirty="0"/>
              <a:t>Issues with APIs – CORS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This was a problem with browser</a:t>
            </a:r>
          </a:p>
          <a:p>
            <a:r>
              <a:rPr lang="en-AU" dirty="0"/>
              <a:t>Git merging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Successes</a:t>
            </a:r>
            <a:endParaRPr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Technologies used</a:t>
            </a:r>
            <a:endParaRPr dirty="0"/>
          </a:p>
          <a:p>
            <a:r>
              <a:rPr lang="en" dirty="0"/>
              <a:t>Breakdown of tasks and roles</a:t>
            </a:r>
            <a:endParaRPr dirty="0"/>
          </a:p>
          <a:p>
            <a:r>
              <a:rPr lang="en" dirty="0"/>
              <a:t>Challenges</a:t>
            </a:r>
            <a:endParaRPr dirty="0"/>
          </a:p>
          <a:p>
            <a:r>
              <a:rPr lang="en" dirty="0"/>
              <a:t>Successes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640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Directions for Future Development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AU" dirty="0"/>
              <a:t>Ability to search by city/country for top ten</a:t>
            </a:r>
          </a:p>
          <a:p>
            <a:pPr marL="285750" indent="-285750">
              <a:spcAft>
                <a:spcPts val="1600"/>
              </a:spcAft>
            </a:pPr>
            <a:r>
              <a:rPr lang="en-AU" dirty="0"/>
              <a:t>Ability to search by song/artist</a:t>
            </a:r>
          </a:p>
          <a:p>
            <a:pPr marL="285750" indent="-285750">
              <a:spcAft>
                <a:spcPts val="1600"/>
              </a:spcAft>
            </a:pPr>
            <a:r>
              <a:rPr lang="en-AU" dirty="0"/>
              <a:t>Adding monetisation</a:t>
            </a:r>
          </a:p>
          <a:p>
            <a:pPr marL="742950" lvl="1" indent="-2857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AU" dirty="0">
                <a:solidFill>
                  <a:schemeClr val="bg1"/>
                </a:solidFill>
              </a:rPr>
              <a:t>links to purchase music</a:t>
            </a:r>
          </a:p>
          <a:p>
            <a:pPr marL="742950" lvl="1" indent="-2857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AU" dirty="0">
                <a:solidFill>
                  <a:schemeClr val="bg1"/>
                </a:solidFill>
              </a:rPr>
              <a:t>advertising</a:t>
            </a:r>
          </a:p>
          <a:p>
            <a:pPr marL="285750" indent="-285750">
              <a:spcAft>
                <a:spcPts val="1600"/>
              </a:spcAft>
            </a:pPr>
            <a:endParaRPr lang="en-AU" dirty="0"/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1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1940</TotalTime>
  <Words>275</Words>
  <Application>Microsoft Macintosh PowerPoint</Application>
  <PresentationFormat>On-screen Show (16:9)</PresentationFormat>
  <Paragraphs>46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Simple Light</vt:lpstr>
      <vt:lpstr>Top 10  Music &amp; Lyrics</vt:lpstr>
      <vt:lpstr>Elevator pitch</vt:lpstr>
      <vt:lpstr>Concept</vt:lpstr>
      <vt:lpstr>Technologies used </vt:lpstr>
      <vt:lpstr>Breakdown of tasks and roles </vt:lpstr>
      <vt:lpstr>Challenges</vt:lpstr>
      <vt:lpstr>Successes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10 Music &amp; Lyrics</dc:title>
  <cp:lastModifiedBy>Reeve Schragger</cp:lastModifiedBy>
  <cp:revision>7</cp:revision>
  <dcterms:modified xsi:type="dcterms:W3CDTF">2022-07-09T06:15:14Z</dcterms:modified>
</cp:coreProperties>
</file>