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127" d="100"/>
          <a:sy n="127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0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9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4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bg1"/>
                </a:solidFill>
                <a:latin typeface="+mn-lt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 l="-4000" t="-12000" b="-15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chragger.github.io/M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rschragger/MA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Impact" panose="020B0806030902050204" pitchFamily="34" charset="0"/>
              </a:rPr>
              <a:t>Top 10 Music &amp; Lyrics</a:t>
            </a:r>
            <a:endParaRPr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AU" dirty="0"/>
              <a:t>Or “how to keep up with the pack”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+mj-lt"/>
              </a:rPr>
              <a:t>Links</a:t>
            </a:r>
            <a:endParaRPr>
              <a:latin typeface="+mj-lt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Deployed -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https://rschragger.github.io/MAR</a:t>
            </a:r>
            <a:endParaRPr dirty="0"/>
          </a:p>
          <a:p>
            <a:r>
              <a:rPr lang="en" dirty="0"/>
              <a:t>GitHub repo - </a:t>
            </a:r>
            <a:r>
              <a:rPr lang="en-AU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https://github.com/rschragger/MAR</a:t>
            </a:r>
            <a:endParaRPr lang="en-AU" dirty="0"/>
          </a:p>
          <a:p>
            <a:endParaRPr lang="en-AU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Elevator pitch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2299AB-402F-47A2-2405-9350128AE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a user has to manually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Search out top ten songs in their area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Google a song of interest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Play the song, make sure song is playing in 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Google the lyrics to appreciate it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Then google any additional information</a:t>
            </a:r>
          </a:p>
          <a:p>
            <a:r>
              <a:rPr lang="en-US" dirty="0"/>
              <a:t>Our solution solves ALL of that!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158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Finding current top 10 music tracks on different services, and being able to enjoy them and research relevant info in one place</a:t>
            </a:r>
            <a:endParaRPr dirty="0"/>
          </a:p>
          <a:p>
            <a:r>
              <a:rPr lang="en-AU" dirty="0"/>
              <a:t>Our motivation was the messing around and inconvenience of finding interesting relevant information about popular new music</a:t>
            </a:r>
            <a:endParaRPr dirty="0"/>
          </a:p>
          <a:p>
            <a:r>
              <a:rPr lang="en" dirty="0"/>
              <a:t>User story</a:t>
            </a:r>
          </a:p>
          <a:p>
            <a:pPr lvl="1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Technologies used</a:t>
            </a:r>
            <a:br>
              <a:rPr lang="en-AU" dirty="0"/>
            </a:b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508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Project built on HTML with CSS and JavaScript</a:t>
            </a:r>
          </a:p>
          <a:p>
            <a:r>
              <a:rPr lang="en-AU" dirty="0"/>
              <a:t>Materialize CSS framework was used for rapid development</a:t>
            </a:r>
          </a:p>
          <a:p>
            <a:pPr lvl="1"/>
            <a:r>
              <a:rPr lang="en-AU" dirty="0" err="1">
                <a:solidFill>
                  <a:schemeClr val="bg1"/>
                </a:solidFill>
              </a:rPr>
              <a:t>Jquery</a:t>
            </a:r>
            <a:r>
              <a:rPr lang="en-AU" dirty="0">
                <a:solidFill>
                  <a:schemeClr val="bg1"/>
                </a:solidFill>
              </a:rPr>
              <a:t> is used within Materialize, but was not used within the application</a:t>
            </a:r>
          </a:p>
          <a:p>
            <a:r>
              <a:rPr lang="en-AU" dirty="0"/>
              <a:t>Moment JS was used where dates were required in APIs</a:t>
            </a:r>
          </a:p>
          <a:p>
            <a:r>
              <a:rPr lang="en-AU" dirty="0">
                <a:solidFill>
                  <a:schemeClr val="bg1"/>
                </a:solidFill>
              </a:rPr>
              <a:t>APIs used</a:t>
            </a:r>
          </a:p>
          <a:p>
            <a:pPr lvl="1">
              <a:spcBef>
                <a:spcPts val="300"/>
              </a:spcBef>
            </a:pPr>
            <a:r>
              <a:rPr lang="en-AU" dirty="0" err="1">
                <a:solidFill>
                  <a:schemeClr val="bg1"/>
                </a:solidFill>
              </a:rPr>
              <a:t>Chartmetric</a:t>
            </a:r>
            <a:r>
              <a:rPr lang="en-AU" dirty="0">
                <a:solidFill>
                  <a:schemeClr val="bg1"/>
                </a:solidFill>
              </a:rPr>
              <a:t> - Reeve</a:t>
            </a:r>
          </a:p>
          <a:p>
            <a:pPr lvl="1">
              <a:spcBef>
                <a:spcPts val="300"/>
              </a:spcBef>
            </a:pPr>
            <a:r>
              <a:rPr lang="en-AU" dirty="0" err="1">
                <a:solidFill>
                  <a:schemeClr val="bg1"/>
                </a:solidFill>
              </a:rPr>
              <a:t>Youtube</a:t>
            </a:r>
            <a:r>
              <a:rPr lang="en-AU" dirty="0">
                <a:solidFill>
                  <a:schemeClr val="bg1"/>
                </a:solidFill>
              </a:rPr>
              <a:t> – Mina and Artur</a:t>
            </a:r>
          </a:p>
          <a:p>
            <a:pPr lvl="1"/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Breakdown of tasks and roles</a:t>
            </a:r>
            <a:br>
              <a:rPr lang="en-AU" dirty="0"/>
            </a:b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Artur – HTML, CSS, Materialize, </a:t>
            </a:r>
            <a:r>
              <a:rPr lang="en-AU" dirty="0" err="1"/>
              <a:t>Youtube</a:t>
            </a:r>
            <a:r>
              <a:rPr lang="en-AU" dirty="0"/>
              <a:t>, </a:t>
            </a:r>
          </a:p>
          <a:p>
            <a:r>
              <a:rPr lang="en-AU" dirty="0"/>
              <a:t>Mina – </a:t>
            </a:r>
            <a:r>
              <a:rPr lang="en-AU" dirty="0" err="1"/>
              <a:t>Musixmatch</a:t>
            </a:r>
            <a:r>
              <a:rPr lang="en-AU" dirty="0"/>
              <a:t> API, </a:t>
            </a:r>
            <a:r>
              <a:rPr lang="en-AU" dirty="0" err="1"/>
              <a:t>Youtube</a:t>
            </a:r>
            <a:endParaRPr lang="en-AU" dirty="0"/>
          </a:p>
          <a:p>
            <a:r>
              <a:rPr lang="en-AU" dirty="0"/>
              <a:t>Reeve – </a:t>
            </a:r>
            <a:r>
              <a:rPr lang="en-AU" dirty="0" err="1"/>
              <a:t>Chartmetric</a:t>
            </a:r>
            <a:r>
              <a:rPr lang="en-AU" dirty="0"/>
              <a:t> API, project management, wireframes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4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Challenges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/>
              <a:t>Issues with APIs – CORS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was a problem with browser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Successes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Technologies used</a:t>
            </a:r>
            <a:endParaRPr dirty="0"/>
          </a:p>
          <a:p>
            <a:r>
              <a:rPr lang="en" dirty="0"/>
              <a:t>Breakdown of tasks and roles</a:t>
            </a:r>
            <a:endParaRPr dirty="0"/>
          </a:p>
          <a:p>
            <a:r>
              <a:rPr lang="en" dirty="0"/>
              <a:t>Challenges</a:t>
            </a:r>
            <a:endParaRPr dirty="0"/>
          </a:p>
          <a:p>
            <a:r>
              <a:rPr lang="en" dirty="0"/>
              <a:t>Successes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4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AU" dirty="0"/>
              <a:t>Ability to search by city/country for top ten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Ability to search by song/artist</a:t>
            </a:r>
          </a:p>
          <a:p>
            <a:pPr marL="285750" indent="-285750">
              <a:spcAft>
                <a:spcPts val="1600"/>
              </a:spcAft>
            </a:pPr>
            <a:r>
              <a:rPr lang="en-AU" dirty="0"/>
              <a:t>Adding monetisation</a:t>
            </a: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dirty="0">
                <a:solidFill>
                  <a:schemeClr val="bg1"/>
                </a:solidFill>
              </a:rPr>
              <a:t>links to purchase music</a:t>
            </a: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dirty="0">
                <a:solidFill>
                  <a:schemeClr val="bg1"/>
                </a:solidFill>
              </a:rPr>
              <a:t>advertising</a:t>
            </a:r>
          </a:p>
          <a:p>
            <a:pPr marL="285750" indent="-285750">
              <a:spcAft>
                <a:spcPts val="1600"/>
              </a:spcAft>
            </a:pPr>
            <a:endParaRPr lang="en-AU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267</Words>
  <Application>Microsoft Macintosh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Trebuchet MS</vt:lpstr>
      <vt:lpstr>Simple Light</vt:lpstr>
      <vt:lpstr>Top 10 Music &amp; Lyrics</vt:lpstr>
      <vt:lpstr>Elevator pitch</vt:lpstr>
      <vt:lpstr>Concept</vt:lpstr>
      <vt:lpstr>Technologies used </vt:lpstr>
      <vt:lpstr>Breakdown of tasks and roles </vt:lpstr>
      <vt:lpstr>Challenges</vt:lpstr>
      <vt:lpstr>Successes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Music &amp; Lyrics</dc:title>
  <cp:lastModifiedBy>Reeve Schragger</cp:lastModifiedBy>
  <cp:revision>4</cp:revision>
  <dcterms:modified xsi:type="dcterms:W3CDTF">2022-07-07T12:33:35Z</dcterms:modified>
</cp:coreProperties>
</file>