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parkfun.com/products/13198" TargetMode="External"/><Relationship Id="rId10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hyperlink" Target="https://www.myminifactory.com/object/3d-print-starwars-deathstar-raspberry-pi-3-case-5061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parkfun.com/products/9963" TargetMode="External"/><Relationship Id="rId4" Type="http://schemas.openxmlformats.org/officeDocument/2006/relationships/hyperlink" Target="http://www.sparkfun.com/products/9963" TargetMode="External"/><Relationship Id="rId9" Type="http://schemas.openxmlformats.org/officeDocument/2006/relationships/hyperlink" Target="https://www.sparkfun.com/products/8310" TargetMode="Externa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5" Type="http://schemas.openxmlformats.org/officeDocument/2006/relationships/hyperlink" Target="https://www.sparkfun.com/products/11827" TargetMode="External"/><Relationship Id="rId6" Type="http://schemas.openxmlformats.org/officeDocument/2006/relationships/hyperlink" Target="https://www.sparkfun.com/products/11827" TargetMode="External"/><Relationship Id="rId7" Type="http://schemas.openxmlformats.org/officeDocument/2006/relationships/hyperlink" Target="https://www.sparkfun.com/products/8310" TargetMode="External"/><Relationship Id="rId8" Type="http://schemas.openxmlformats.org/officeDocument/2006/relationships/hyperlink" Target="https://www.myminifactory.com/object/3d-print-starwars-deathstar-raspberry-pi-3-case-5061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Death Star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RFID Reader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Robinson Merillat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Schreibman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x  </a:t>
            </a:r>
            <a:r>
              <a:rPr lang="en" u="sng">
                <a:solidFill>
                  <a:schemeClr val="hlink"/>
                </a:solidFill>
                <a:hlinkClick r:id="rId3"/>
              </a:rPr>
              <a:t>RFID USB Reader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x  </a:t>
            </a:r>
            <a:r>
              <a:rPr lang="en" u="sng">
                <a:solidFill>
                  <a:schemeClr val="hlink"/>
                </a:solidFill>
                <a:hlinkClick r:id="rId5"/>
              </a:rPr>
              <a:t>ID-12LA RFID Module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x  </a:t>
            </a:r>
            <a:r>
              <a:rPr lang="en" u="sng">
                <a:solidFill>
                  <a:schemeClr val="hlink"/>
                </a:solidFill>
                <a:hlinkClick r:id="rId7"/>
              </a:rPr>
              <a:t>RFID Card - 125kHz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/>
              <a:t>1 x </a:t>
            </a:r>
            <a:r>
              <a:rPr lang="en" u="sng">
                <a:solidFill>
                  <a:schemeClr val="hlink"/>
                </a:solidFill>
                <a:hlinkClick r:id="rId8"/>
              </a:rPr>
              <a:t>Death Star 3D Print</a:t>
            </a:r>
            <a:endParaRPr>
              <a:uFill>
                <a:noFill/>
              </a:uFill>
              <a:hlinkClick r:id="rId9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17875" y="2095624"/>
            <a:ext cx="2180849" cy="21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8150" y="4547300"/>
            <a:ext cx="7518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https://www.sparkfun.com/products/13198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https://www.myminifactory.com/object/3d-print-starwars-deathstar-raspberry-pi-3-case-50612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49798" y="299561"/>
            <a:ext cx="2424301" cy="16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43450" y="193600"/>
            <a:ext cx="1422376" cy="1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47963" y="2366224"/>
            <a:ext cx="2027976" cy="13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have done</a:t>
            </a:r>
            <a:endParaRPr b="1"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RFID Reader will store RFID tags and maintain a history of previous users</a:t>
            </a:r>
            <a:br>
              <a:rPr lang="en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users will scan in and can make a profile with their information (name, password, etc)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will implement this weekend</a:t>
            </a:r>
            <a:endParaRPr b="1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Menu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 using username &amp; password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Account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Options to play a variety of games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information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username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password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 Data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game will store user stats into a dictionary that is matched up with each RFID tag.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