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23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2" autoAdjust="0"/>
    <p:restoredTop sz="94660"/>
  </p:normalViewPr>
  <p:slideViewPr>
    <p:cSldViewPr snapToGrid="0">
      <p:cViewPr varScale="1">
        <p:scale>
          <a:sx n="77" d="100"/>
          <a:sy n="77" d="100"/>
        </p:scale>
        <p:origin x="63" y="6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4D24E-968F-4D7E-85C0-F0071103D8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EDE972-75D7-41BB-9759-57E733D594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B9A88-C391-4D76-AB43-D865BF33A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00BE-59FF-407C-8FF5-55C393517DE7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93BFA-DF9E-4D85-91E6-0317B7FA5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156ED-B6ED-46A5-9939-D90C9661A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B81C-247A-41E6-98AA-9D7A9D08E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47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8AE39-F311-45D5-A51B-DAD5E7A75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A5679F-E540-4BDF-A9CE-D85E253FA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B751D-95DC-45FF-978E-916FA31DD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00BE-59FF-407C-8FF5-55C393517DE7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EEB46-5D1F-4791-9E34-EF93F98EC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197D4-EA57-47E7-9E51-CB1BA4E2B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B81C-247A-41E6-98AA-9D7A9D08E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13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B97C54-7FD9-4094-9147-B8BA0EF8D6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EBB9A-2D9A-4CE4-94BF-EC22C6081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13E11-7DD5-4165-BD38-23A7A7385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00BE-59FF-407C-8FF5-55C393517DE7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8F4CD-FF69-4FDC-A77F-632C963C5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4B8B0-2DC8-456F-BA24-A2768BE72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B81C-247A-41E6-98AA-9D7A9D08E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2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F92A6-1C3D-4CB3-B842-97D3F1DE4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7C9D8-83C8-46A8-AE32-FDA2409A9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DA17F-548F-4043-BB88-D12996F23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00BE-59FF-407C-8FF5-55C393517DE7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278C7-CFB9-4DC7-BBE0-98CD145B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32E9F-C091-471F-B9BC-F35369E19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B81C-247A-41E6-98AA-9D7A9D08E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3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2969D-B36C-4A8F-906F-6D34A697F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8F4D2-6013-431A-9C35-A97601B47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EC4F2-BD5B-41F7-9906-485F46D45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00BE-59FF-407C-8FF5-55C393517DE7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9FBF6-1F3D-460B-82EC-4CE31942A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062FF-76D9-4556-AF23-9AB882035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B81C-247A-41E6-98AA-9D7A9D08E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32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7E136-7F58-4B6B-98F4-2892E427D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4D3D9-3750-4B75-BD96-784E55F347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AC9AA-3AB7-40B0-BE5E-3B466B933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9210B-6552-4BD6-80D3-4FAADC5EF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00BE-59FF-407C-8FF5-55C393517DE7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2231F-C777-4BAD-A863-0B230F037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42511-391C-40D8-B6B3-4D37779F3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B81C-247A-41E6-98AA-9D7A9D08E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11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54A7B-8814-410A-AB5D-1078B1AEC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E1CDE-CB90-4302-91C1-5ED42E707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2AC67-4D02-4D33-8810-CE72F3C6A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C7A1FE-4E6F-4034-97F5-2312DA419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3D67F7-AD91-43C0-8C7E-31B8A685B7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3CAA08-7C61-4149-9F2C-32C068CA7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00BE-59FF-407C-8FF5-55C393517DE7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AFAAF0-706E-4C07-B920-468D92EBC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644A09-BFB5-41FF-A9D1-58E620F6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B81C-247A-41E6-98AA-9D7A9D08E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63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CFB9F-6600-46B6-9ACD-3F81A9F2B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7976DD-EF6F-43E9-A347-1CE444DA9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00BE-59FF-407C-8FF5-55C393517DE7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06D535-F767-46DF-9845-E8CFBA006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B9289-F4CC-4A82-A497-7B42DF4B3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B81C-247A-41E6-98AA-9D7A9D08E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49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64A574-5412-4F55-A418-9CAFE3552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00BE-59FF-407C-8FF5-55C393517DE7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68784D-8481-4D09-AEB4-88A6FEFD2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88569-AE7B-4B01-B046-1C4C8A23F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B81C-247A-41E6-98AA-9D7A9D08E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53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30F01-563E-4734-B667-4E9CEF720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DAFE8-0204-4503-B933-41CCA60E9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9024C5-48D5-4668-B0AF-4BFB94BFA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4DD13-BB5A-432F-BFDB-0EFD6C8E3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00BE-59FF-407C-8FF5-55C393517DE7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7247B-97C9-4AF7-986D-6E50F029C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557A9-5934-453F-8208-EBAA24F09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B81C-247A-41E6-98AA-9D7A9D08E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5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94FCB-24AF-4615-B98A-E2D669C82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63FF5C-E8E3-4ECD-A23A-6F713F512F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3556F0-3900-499A-9402-ED4EBFA9A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1410B-8679-4EB5-8E7F-59A97AC56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00BE-59FF-407C-8FF5-55C393517DE7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3D636-0582-49B9-994E-60307DE4B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9254A-5E8D-492A-9D81-BE2813C58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B81C-247A-41E6-98AA-9D7A9D08E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46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2C8732-F310-4BA6-855D-E0FD10B9D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E8293-0AB4-4C02-B3A8-179D40CF7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7BC06-E82F-4DB2-AD9A-D5AED4E2EC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D00BE-59FF-407C-8FF5-55C393517DE7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514CA-11B3-4B53-9E6F-0D40473647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0E5A4-F146-4DD8-AC37-9319E8677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FB81C-247A-41E6-98AA-9D7A9D08E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07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2AD65C97-8AB7-49BA-AC21-10DA28091F85}"/>
              </a:ext>
            </a:extLst>
          </p:cNvPr>
          <p:cNvSpPr/>
          <p:nvPr/>
        </p:nvSpPr>
        <p:spPr>
          <a:xfrm>
            <a:off x="1297057" y="924339"/>
            <a:ext cx="2534478" cy="2261152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F8B28B3-1E56-4EBD-89CD-5979A0231D54}"/>
              </a:ext>
            </a:extLst>
          </p:cNvPr>
          <p:cNvSpPr/>
          <p:nvPr/>
        </p:nvSpPr>
        <p:spPr>
          <a:xfrm>
            <a:off x="5206482" y="839755"/>
            <a:ext cx="2488163" cy="2475723"/>
          </a:xfrm>
          <a:prstGeom prst="ellipse">
            <a:avLst/>
          </a:prstGeom>
          <a:solidFill>
            <a:srgbClr val="0C23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99AF3F-121E-439B-BEA3-61BA793B8E6F}"/>
              </a:ext>
            </a:extLst>
          </p:cNvPr>
          <p:cNvSpPr/>
          <p:nvPr/>
        </p:nvSpPr>
        <p:spPr>
          <a:xfrm>
            <a:off x="8932743" y="839755"/>
            <a:ext cx="2525486" cy="2301551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artial Circle 1">
            <a:extLst>
              <a:ext uri="{FF2B5EF4-FFF2-40B4-BE49-F238E27FC236}">
                <a16:creationId xmlns:a16="http://schemas.microsoft.com/office/drawing/2014/main" id="{0BC7C557-9D76-4D51-9EC0-C73807176368}"/>
              </a:ext>
            </a:extLst>
          </p:cNvPr>
          <p:cNvSpPr/>
          <p:nvPr/>
        </p:nvSpPr>
        <p:spPr>
          <a:xfrm>
            <a:off x="5105354" y="3883937"/>
            <a:ext cx="2589291" cy="2589292"/>
          </a:xfrm>
          <a:prstGeom prst="pi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un 6">
            <a:extLst>
              <a:ext uri="{FF2B5EF4-FFF2-40B4-BE49-F238E27FC236}">
                <a16:creationId xmlns:a16="http://schemas.microsoft.com/office/drawing/2014/main" id="{B6E207D4-0F30-4F4F-B83D-127CA7B97516}"/>
              </a:ext>
            </a:extLst>
          </p:cNvPr>
          <p:cNvSpPr/>
          <p:nvPr/>
        </p:nvSpPr>
        <p:spPr>
          <a:xfrm>
            <a:off x="597159" y="4721289"/>
            <a:ext cx="1642188" cy="1424474"/>
          </a:xfrm>
          <a:prstGeom prst="su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19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Vibhuti Dave</dc:creator>
  <cp:lastModifiedBy>Vibhuti Dave</cp:lastModifiedBy>
  <cp:revision>3</cp:revision>
  <dcterms:created xsi:type="dcterms:W3CDTF">2017-07-10T19:57:01Z</dcterms:created>
  <dcterms:modified xsi:type="dcterms:W3CDTF">2017-07-11T19:41:28Z</dcterms:modified>
</cp:coreProperties>
</file>