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6" r:id="rId10"/>
    <p:sldId id="263" r:id="rId11"/>
    <p:sldId id="267" r:id="rId12"/>
    <p:sldId id="264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5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3D2-A8F9-710C-71DC-56CDCAEC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CD38-32E1-BAEB-68B1-582022F3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2DE9-9F5B-ED3D-7321-6A983059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9B3D-160F-9823-0568-644BBC9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5DD6-5AF2-DAC8-92F1-065CFAB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9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C36-DF44-E6E0-868A-39A8A7E5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DF44-5C8A-7883-E6D5-EA51F74E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F172-807F-3482-15F2-08D6DCF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4313-96F8-D999-2B9A-2A83DF34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85E0-726D-D817-2959-6779380C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70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98A8-8514-D709-A030-E7E5436B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543-5BB3-DB5B-98E5-A275D08E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03A-0CAE-1B4C-69CF-7E5A1816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F6BE-E9C5-1975-49D0-CC94C2E2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4DAD-E649-72E0-3FA1-23838FD3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16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9537-DEB9-1B7E-D997-B2549D1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EE1D-7D17-68D6-A016-991501D0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3560-83C6-E380-F0DA-480C3FA8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4FFF-9E99-1541-5E4D-A367C1C6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02567-E99C-1900-D756-D94E85F3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174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FD3-4291-1590-AF4C-765CDF2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62A3-1D2C-EC3E-A8D9-3C96BFA0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3379-5ACF-661F-25B2-8A104A68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E761-0F70-0129-0600-D1E4E38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F804-93A1-B4BC-819D-F40D136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022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E9B-1FA6-A873-4E67-76CBF6E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3DEF-F6C0-D1B5-79D2-4A0D51FFE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C7B89-F910-E8BD-15F5-14717619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8F47-81F0-DCB2-A9A3-89C91DA2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37BD-663E-19D1-F23A-B1BD037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893B-1101-A9A6-408E-4F3B4C4B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37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80E0-CDEA-9910-1CB0-13A5838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8729-D1EE-C677-1296-D912AC66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8020-E276-5D8E-6009-29875854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F0EEC-A70C-A8EF-EA3B-4171FBAD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069C-E8FA-DFA7-21FF-4B264079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3E5E-8692-14D8-01DD-C6D911F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A9B1-26D1-FF1D-03F7-C31B927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D1A25-2690-3A46-23FF-B57D4BDB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789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D2DA-46A0-FC65-EB41-CDFE0EE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12C14-DD81-71E4-A1A6-26A00FA9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5C4-24E0-F969-6B0B-5CFE723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5A0B7-CDB8-7C77-0737-081DB974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37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2AE28-E877-B751-1F91-A05397AB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7BA82-E061-BAF0-3688-4465BE1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179EC-2397-D924-166B-16056B01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162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64D9-F1D8-C874-B439-197722B5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6123-1F3B-ADF4-A726-B3FCE9E6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BC77-3471-593D-6A61-6E38F427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0111D-E986-39E9-C0B9-A958ECA7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1942-00DE-7B1C-92AA-E4EB78F2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71F0-D504-D640-A0F1-31BCAFB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921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BA5D-BA6D-FC71-37EB-DBE1FCD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7982-79F4-C407-ED76-DB9E7B909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C36A-DF7E-41AF-D4ED-7486FFE2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B3D6-9A53-7AB2-1A96-9CF5002A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6E4F-A4E5-5D5A-B93F-680E5D5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3B786-2BBF-10EE-A760-870EBAA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10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FA820-2B6E-E3FC-B738-89574DB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5D871-EDFE-C12C-476B-661B3957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316B-C0C8-8071-C0AC-AEC378018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3919F-3D0A-4F1B-8865-8D597F9FFAB9}" type="datetimeFigureOut">
              <a:rPr lang="en-150" smtClean="0"/>
              <a:t>04/04/2025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30AA-609E-FCE7-6AC8-3EAF109D9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7A87-74D3-D907-57C0-EFFEC841A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113DB-1978-4976-9AAE-DED03E7BB27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253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B96-B835-CCF7-4685-F092BB08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Zeppelin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0548-344D-CD44-B2C4-CEC0FB0BC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4102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8EFD-FEFA-5AAC-1A8C-EB6681F2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748B2B-FBAE-1DDC-E4C6-8259E7FD0932}"/>
              </a:ext>
            </a:extLst>
          </p:cNvPr>
          <p:cNvSpPr/>
          <p:nvPr/>
        </p:nvSpPr>
        <p:spPr>
          <a:xfrm>
            <a:off x="629920" y="2443480"/>
            <a:ext cx="10906760" cy="9855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EF9E248F-89EC-41DD-5328-84B485A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45121641-17EE-D526-DAF3-0E2CF324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31E81-A149-D69E-106C-9BA42623A839}"/>
              </a:ext>
            </a:extLst>
          </p:cNvPr>
          <p:cNvSpPr txBox="1"/>
          <p:nvPr/>
        </p:nvSpPr>
        <p:spPr>
          <a:xfrm>
            <a:off x="8808720" y="2613074"/>
            <a:ext cx="223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magnets are on</a:t>
            </a:r>
          </a:p>
          <a:p>
            <a:r>
              <a:rPr lang="en-US" dirty="0"/>
              <a:t>Both signals are red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092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717A-6CA2-3997-C5BB-58E1A3F22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41396F0-20BF-6719-2401-3AD5ED43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5B4A0DE5-EE57-B91E-0D9D-39E8B18E6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AD8E5082-A45B-DAFA-D5EC-240CC2D283CD}"/>
              </a:ext>
            </a:extLst>
          </p:cNvPr>
          <p:cNvSpPr/>
          <p:nvPr/>
        </p:nvSpPr>
        <p:spPr>
          <a:xfrm rot="21084585">
            <a:off x="3642359" y="328930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641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66A1-C3D3-8A3E-1001-0FD81D4E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530287-EA1B-2F2E-4C87-029A1DD82B54}"/>
              </a:ext>
            </a:extLst>
          </p:cNvPr>
          <p:cNvSpPr/>
          <p:nvPr/>
        </p:nvSpPr>
        <p:spPr>
          <a:xfrm>
            <a:off x="629920" y="3688080"/>
            <a:ext cx="10906760" cy="13255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A5C0E35A-B806-66CE-8AC8-C502D0CC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5F27B482-39CD-631D-CDB2-EA9515A0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FD3CE-9B16-4562-ACB4-02FC9A578A39}"/>
              </a:ext>
            </a:extLst>
          </p:cNvPr>
          <p:cNvSpPr txBox="1"/>
          <p:nvPr/>
        </p:nvSpPr>
        <p:spPr>
          <a:xfrm>
            <a:off x="7515293" y="3872914"/>
            <a:ext cx="388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the number of laps</a:t>
            </a:r>
          </a:p>
          <a:p>
            <a:r>
              <a:rPr lang="en-US" dirty="0"/>
              <a:t>The signal reflects the number of laps</a:t>
            </a:r>
          </a:p>
          <a:p>
            <a:r>
              <a:rPr lang="en-US" dirty="0"/>
              <a:t>The figure 8 magnet is off</a:t>
            </a:r>
          </a:p>
        </p:txBody>
      </p:sp>
    </p:spTree>
    <p:extLst>
      <p:ext uri="{BB962C8B-B14F-4D97-AF65-F5344CB8AC3E}">
        <p14:creationId xmlns:p14="http://schemas.microsoft.com/office/powerpoint/2010/main" val="200642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98015-FF95-BE9D-4958-450C519CE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ED2BD0B1-C849-A433-5CFA-846135F6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AC7FD76C-E630-A2EC-2A14-771EF127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B52A3BAC-DE47-B659-B244-96D09FDF4196}"/>
              </a:ext>
            </a:extLst>
          </p:cNvPr>
          <p:cNvSpPr/>
          <p:nvPr/>
        </p:nvSpPr>
        <p:spPr>
          <a:xfrm>
            <a:off x="4109719" y="500634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90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487B-F168-8134-B98B-05D6D0FC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21057A-655C-9DDC-3AB3-24125D0E30B5}"/>
              </a:ext>
            </a:extLst>
          </p:cNvPr>
          <p:cNvSpPr/>
          <p:nvPr/>
        </p:nvSpPr>
        <p:spPr>
          <a:xfrm>
            <a:off x="629920" y="5364480"/>
            <a:ext cx="10906760" cy="13255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6" name="Title 65">
            <a:extLst>
              <a:ext uri="{FF2B5EF4-FFF2-40B4-BE49-F238E27FC236}">
                <a16:creationId xmlns:a16="http://schemas.microsoft.com/office/drawing/2014/main" id="{06141CEC-B2EC-46F4-F9CA-9A0B26D3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FC95F943-C6C2-C41C-2561-6AC8BA7C2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C24C3-682F-077D-BB29-FF05B8630180}"/>
              </a:ext>
            </a:extLst>
          </p:cNvPr>
          <p:cNvSpPr txBox="1"/>
          <p:nvPr/>
        </p:nvSpPr>
        <p:spPr>
          <a:xfrm>
            <a:off x="7515293" y="5549314"/>
            <a:ext cx="3367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till the shuttle trains arrives</a:t>
            </a:r>
          </a:p>
          <a:p>
            <a:r>
              <a:rPr lang="en-US" dirty="0"/>
              <a:t>The shuttle signal is green</a:t>
            </a:r>
          </a:p>
          <a:p>
            <a:r>
              <a:rPr lang="en-US" dirty="0"/>
              <a:t>The figure 8 magnet is on</a:t>
            </a:r>
          </a:p>
        </p:txBody>
      </p:sp>
    </p:spTree>
    <p:extLst>
      <p:ext uri="{BB962C8B-B14F-4D97-AF65-F5344CB8AC3E}">
        <p14:creationId xmlns:p14="http://schemas.microsoft.com/office/powerpoint/2010/main" val="159716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2400-F884-E665-21D3-40EC32FC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E5FF8872-8C3C-045B-964E-B6397E59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FFC04B71-91F7-CEF9-DF27-93C92C9A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7A30DD28-841A-35F2-E5B0-B84DEE0E51BC}"/>
              </a:ext>
            </a:extLst>
          </p:cNvPr>
          <p:cNvSpPr/>
          <p:nvPr/>
        </p:nvSpPr>
        <p:spPr>
          <a:xfrm>
            <a:off x="3368039" y="502158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417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9C269-67D6-0AA9-42F4-05E337FE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DA7E0805-6E8A-AA1E-69E4-64FB5443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Trackplan</a:t>
            </a:r>
            <a:endParaRPr lang="en-1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54B9C6-6428-B3A5-182B-639C55C608A8}"/>
              </a:ext>
            </a:extLst>
          </p:cNvPr>
          <p:cNvGrpSpPr/>
          <p:nvPr/>
        </p:nvGrpSpPr>
        <p:grpSpPr>
          <a:xfrm>
            <a:off x="1006583" y="1637210"/>
            <a:ext cx="10014883" cy="4703348"/>
            <a:chOff x="1006583" y="1637210"/>
            <a:chExt cx="10014883" cy="470334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CE40B5C-2A2C-A3A8-54DA-09D14449B8FC}"/>
                </a:ext>
              </a:extLst>
            </p:cNvPr>
            <p:cNvGrpSpPr/>
            <p:nvPr/>
          </p:nvGrpSpPr>
          <p:grpSpPr>
            <a:xfrm>
              <a:off x="1881895" y="1637210"/>
              <a:ext cx="9139571" cy="4137273"/>
              <a:chOff x="889825" y="2126630"/>
              <a:chExt cx="9139571" cy="413727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8D4EB016-0888-9F8D-672A-C5AE2D0103F5}"/>
                  </a:ext>
                </a:extLst>
              </p:cNvPr>
              <p:cNvSpPr/>
              <p:nvPr/>
            </p:nvSpPr>
            <p:spPr>
              <a:xfrm>
                <a:off x="5771344" y="2547399"/>
                <a:ext cx="3126573" cy="2961035"/>
              </a:xfrm>
              <a:prstGeom prst="arc">
                <a:avLst>
                  <a:gd name="adj1" fmla="val 13742943"/>
                  <a:gd name="adj2" fmla="val 778303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0D12BE2-DF49-C4E7-5D1D-5A28B67E83D9}"/>
                  </a:ext>
                </a:extLst>
              </p:cNvPr>
              <p:cNvSpPr/>
              <p:nvPr/>
            </p:nvSpPr>
            <p:spPr>
              <a:xfrm flipH="1">
                <a:off x="889825" y="2216672"/>
                <a:ext cx="3773666" cy="3573868"/>
              </a:xfrm>
              <a:prstGeom prst="arc">
                <a:avLst>
                  <a:gd name="adj1" fmla="val 16200000"/>
                  <a:gd name="adj2" fmla="val 543232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81CC466-0395-0454-74D9-C8F2DA2508CC}"/>
                  </a:ext>
                </a:extLst>
              </p:cNvPr>
              <p:cNvCxnSpPr>
                <a:cxnSpLocks/>
                <a:stCxn id="7" idx="0"/>
                <a:endCxn id="20" idx="2"/>
              </p:cNvCxnSpPr>
              <p:nvPr/>
            </p:nvCxnSpPr>
            <p:spPr>
              <a:xfrm flipH="1">
                <a:off x="3768689" y="2884112"/>
                <a:ext cx="2573366" cy="23319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72316A-B156-C2A2-DA3B-E4C2893E7784}"/>
                  </a:ext>
                </a:extLst>
              </p:cNvPr>
              <p:cNvCxnSpPr>
                <a:cxnSpLocks/>
                <a:stCxn id="7" idx="2"/>
                <a:endCxn id="20" idx="0"/>
              </p:cNvCxnSpPr>
              <p:nvPr/>
            </p:nvCxnSpPr>
            <p:spPr>
              <a:xfrm flipH="1" flipV="1">
                <a:off x="3828524" y="2884112"/>
                <a:ext cx="2539493" cy="230738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5A66DC8-E6F1-DD95-8311-905DADE6F99F}"/>
                  </a:ext>
                </a:extLst>
              </p:cNvPr>
              <p:cNvSpPr/>
              <p:nvPr/>
            </p:nvSpPr>
            <p:spPr>
              <a:xfrm flipH="1">
                <a:off x="1272662" y="2547399"/>
                <a:ext cx="3126573" cy="2961035"/>
              </a:xfrm>
              <a:prstGeom prst="arc">
                <a:avLst>
                  <a:gd name="adj1" fmla="val 13742943"/>
                  <a:gd name="adj2" fmla="val 768804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F36FB52-5780-8A95-2AA2-9111F914BA84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2776659" y="2216672"/>
                <a:ext cx="7252737" cy="346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BA8E0B-8ABA-DF03-996A-CF2595B30543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2794397" y="5790461"/>
                <a:ext cx="723499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4E67BAD-C460-FE93-78D4-3B114248D3D7}"/>
                  </a:ext>
                </a:extLst>
              </p:cNvPr>
              <p:cNvGrpSpPr/>
              <p:nvPr/>
            </p:nvGrpSpPr>
            <p:grpSpPr>
              <a:xfrm>
                <a:off x="9036467" y="3719494"/>
                <a:ext cx="207822" cy="616692"/>
                <a:chOff x="10435856" y="1355651"/>
                <a:chExt cx="239232" cy="749586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D6255D8-59D2-DC91-69F7-BA7A149C2A17}"/>
                    </a:ext>
                  </a:extLst>
                </p:cNvPr>
                <p:cNvSpPr/>
                <p:nvPr/>
              </p:nvSpPr>
              <p:spPr>
                <a:xfrm>
                  <a:off x="10435856" y="1355651"/>
                  <a:ext cx="239232" cy="7495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4389801-EB61-60CC-6F76-EB11324A772F}"/>
                    </a:ext>
                  </a:extLst>
                </p:cNvPr>
                <p:cNvGrpSpPr/>
                <p:nvPr/>
              </p:nvGrpSpPr>
              <p:grpSpPr>
                <a:xfrm>
                  <a:off x="10486361" y="1424763"/>
                  <a:ext cx="138223" cy="619248"/>
                  <a:chOff x="10485475" y="1424763"/>
                  <a:chExt cx="138223" cy="619248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D0AC2C-64C8-8CF7-BD31-D55703938AC0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424763"/>
                    <a:ext cx="138223" cy="138223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1A213CB-3F64-E818-3C9A-669BFFF40179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585105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93B6CF6-734F-9B53-8992-FB46DBA5B026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745447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3265CEBA-5E3F-EF15-5611-DE669576F331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905788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AAFE1D3-933D-3BAE-8DFD-F8886C0B230F}"/>
                  </a:ext>
                </a:extLst>
              </p:cNvPr>
              <p:cNvGrpSpPr/>
              <p:nvPr/>
            </p:nvGrpSpPr>
            <p:grpSpPr>
              <a:xfrm>
                <a:off x="8258288" y="5881074"/>
                <a:ext cx="200894" cy="382829"/>
                <a:chOff x="9715501" y="5510789"/>
                <a:chExt cx="231257" cy="465327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B4851C1-E80A-A0CE-A512-F0DBB391FD03}"/>
                    </a:ext>
                  </a:extLst>
                </p:cNvPr>
                <p:cNvGrpSpPr/>
                <p:nvPr/>
              </p:nvGrpSpPr>
              <p:grpSpPr>
                <a:xfrm>
                  <a:off x="9762018" y="5587017"/>
                  <a:ext cx="138223" cy="298565"/>
                  <a:chOff x="10485475" y="1424763"/>
                  <a:chExt cx="138223" cy="298565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0A3E4759-0A8B-79EF-2634-B5EDCCE1A04D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424763"/>
                    <a:ext cx="138223" cy="138223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7B165497-B9E0-DD34-E9F8-E0AA0D391927}"/>
                      </a:ext>
                    </a:extLst>
                  </p:cNvPr>
                  <p:cNvSpPr/>
                  <p:nvPr/>
                </p:nvSpPr>
                <p:spPr>
                  <a:xfrm>
                    <a:off x="10485475" y="1585105"/>
                    <a:ext cx="138223" cy="138223"/>
                  </a:xfrm>
                  <a:prstGeom prst="ellipse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150"/>
                  </a:p>
                </p:txBody>
              </p:sp>
            </p:grp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698C4A7-3CE0-2652-FF76-65F5342127F2}"/>
                    </a:ext>
                  </a:extLst>
                </p:cNvPr>
                <p:cNvSpPr/>
                <p:nvPr/>
              </p:nvSpPr>
              <p:spPr>
                <a:xfrm>
                  <a:off x="9715501" y="5510789"/>
                  <a:ext cx="231257" cy="46532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D50928-C281-6A8D-7C69-15CFACE7E067}"/>
                  </a:ext>
                </a:extLst>
              </p:cNvPr>
              <p:cNvSpPr/>
              <p:nvPr/>
            </p:nvSpPr>
            <p:spPr>
              <a:xfrm>
                <a:off x="8897918" y="4621728"/>
                <a:ext cx="212440" cy="20119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82E1A86-82F7-A5DD-152E-0D863722A0F3}"/>
                  </a:ext>
                </a:extLst>
              </p:cNvPr>
              <p:cNvSpPr/>
              <p:nvPr/>
            </p:nvSpPr>
            <p:spPr>
              <a:xfrm>
                <a:off x="8761680" y="5956909"/>
                <a:ext cx="212440" cy="20119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8B9F405-00CD-DFEE-EACE-98EAC9297786}"/>
                  </a:ext>
                </a:extLst>
              </p:cNvPr>
              <p:cNvSpPr/>
              <p:nvPr/>
            </p:nvSpPr>
            <p:spPr>
              <a:xfrm>
                <a:off x="7293480" y="6000645"/>
                <a:ext cx="629735" cy="1137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FE3A68B-C6A3-D147-DF99-7D4DEE3DB07B}"/>
                  </a:ext>
                </a:extLst>
              </p:cNvPr>
              <p:cNvSpPr/>
              <p:nvPr/>
            </p:nvSpPr>
            <p:spPr>
              <a:xfrm rot="18906694">
                <a:off x="8249381" y="5173593"/>
                <a:ext cx="629735" cy="11371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30FFD4B-3A9E-F141-B161-113BC159D4B6}"/>
                  </a:ext>
                </a:extLst>
              </p:cNvPr>
              <p:cNvCxnSpPr/>
              <p:nvPr/>
            </p:nvCxnSpPr>
            <p:spPr>
              <a:xfrm>
                <a:off x="10029396" y="2126630"/>
                <a:ext cx="0" cy="2493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36BBCF4-81F9-F055-A1D4-62302B87714D}"/>
                  </a:ext>
                </a:extLst>
              </p:cNvPr>
              <p:cNvCxnSpPr/>
              <p:nvPr/>
            </p:nvCxnSpPr>
            <p:spPr>
              <a:xfrm>
                <a:off x="10029396" y="5665809"/>
                <a:ext cx="0" cy="2493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17D06C1-F5F1-8BD8-8264-8799AA8A7593}"/>
                </a:ext>
              </a:extLst>
            </p:cNvPr>
            <p:cNvSpPr/>
            <p:nvPr/>
          </p:nvSpPr>
          <p:spPr>
            <a:xfrm>
              <a:off x="1047829" y="5628705"/>
              <a:ext cx="212440" cy="201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D7AD8A1-7EC4-6485-127F-0313125C7D2F}"/>
                </a:ext>
              </a:extLst>
            </p:cNvPr>
            <p:cNvSpPr/>
            <p:nvPr/>
          </p:nvSpPr>
          <p:spPr>
            <a:xfrm>
              <a:off x="1006583" y="6105963"/>
              <a:ext cx="629735" cy="1137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BB0F746-83CE-6C9D-D175-C8EF6CCE911C}"/>
                </a:ext>
              </a:extLst>
            </p:cNvPr>
            <p:cNvGrpSpPr/>
            <p:nvPr/>
          </p:nvGrpSpPr>
          <p:grpSpPr>
            <a:xfrm>
              <a:off x="1044986" y="4805992"/>
              <a:ext cx="207822" cy="616692"/>
              <a:chOff x="10435856" y="1355651"/>
              <a:chExt cx="239232" cy="749586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CD141EE-94BF-87C9-4F64-580738E90FEC}"/>
                  </a:ext>
                </a:extLst>
              </p:cNvPr>
              <p:cNvSpPr/>
              <p:nvPr/>
            </p:nvSpPr>
            <p:spPr>
              <a:xfrm>
                <a:off x="10435856" y="1355651"/>
                <a:ext cx="239232" cy="7495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15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D26239C-4436-224F-A62B-13F7DAF7AD29}"/>
                  </a:ext>
                </a:extLst>
              </p:cNvPr>
              <p:cNvGrpSpPr/>
              <p:nvPr/>
            </p:nvGrpSpPr>
            <p:grpSpPr>
              <a:xfrm>
                <a:off x="10486361" y="1424763"/>
                <a:ext cx="138223" cy="619248"/>
                <a:chOff x="10485475" y="1424763"/>
                <a:chExt cx="138223" cy="61924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C9A45CB-472E-73E3-5DAF-DF8CD971B7BC}"/>
                    </a:ext>
                  </a:extLst>
                </p:cNvPr>
                <p:cNvSpPr/>
                <p:nvPr/>
              </p:nvSpPr>
              <p:spPr>
                <a:xfrm>
                  <a:off x="10485475" y="1424763"/>
                  <a:ext cx="138223" cy="13822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367EB77-31D8-076E-6250-626397E0FC5E}"/>
                    </a:ext>
                  </a:extLst>
                </p:cNvPr>
                <p:cNvSpPr/>
                <p:nvPr/>
              </p:nvSpPr>
              <p:spPr>
                <a:xfrm>
                  <a:off x="10485475" y="1585105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E46DAF3-A6AC-5906-9047-36AC6A8D0FCE}"/>
                    </a:ext>
                  </a:extLst>
                </p:cNvPr>
                <p:cNvSpPr/>
                <p:nvPr/>
              </p:nvSpPr>
              <p:spPr>
                <a:xfrm>
                  <a:off x="10485475" y="1745447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701065A-567E-467D-56E8-642D6A483182}"/>
                    </a:ext>
                  </a:extLst>
                </p:cNvPr>
                <p:cNvSpPr/>
                <p:nvPr/>
              </p:nvSpPr>
              <p:spPr>
                <a:xfrm>
                  <a:off x="10485475" y="1905788"/>
                  <a:ext cx="138223" cy="138223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15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BFCA22-9FAB-AED7-E9F7-EE829103A2BE}"/>
                </a:ext>
              </a:extLst>
            </p:cNvPr>
            <p:cNvSpPr txBox="1"/>
            <p:nvPr/>
          </p:nvSpPr>
          <p:spPr>
            <a:xfrm>
              <a:off x="1324111" y="494612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Signal</a:t>
              </a:r>
              <a:endParaRPr lang="en-1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1396C-8DD3-D6A7-FC3E-553D92FCA016}"/>
                </a:ext>
              </a:extLst>
            </p:cNvPr>
            <p:cNvSpPr txBox="1"/>
            <p:nvPr/>
          </p:nvSpPr>
          <p:spPr>
            <a:xfrm>
              <a:off x="1329542" y="5548742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Magnet</a:t>
              </a:r>
              <a:endParaRPr lang="en-15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533CB6-4F4C-0995-9232-EC3C5919F77F}"/>
                </a:ext>
              </a:extLst>
            </p:cNvPr>
            <p:cNvSpPr txBox="1"/>
            <p:nvPr/>
          </p:nvSpPr>
          <p:spPr>
            <a:xfrm>
              <a:off x="1756360" y="5971226"/>
              <a:ext cx="1397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Reed switch</a:t>
              </a:r>
              <a:endParaRPr lang="en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47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C302-37B5-5379-94B2-5BA36DB3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2A420091-B892-E458-CEAA-570ADEE5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Arduino</a:t>
            </a:r>
            <a:endParaRPr lang="en-150" dirty="0"/>
          </a:p>
        </p:txBody>
      </p:sp>
      <p:pic>
        <p:nvPicPr>
          <p:cNvPr id="3" name="Picture 2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9A4A128D-34A5-8147-2DF7-CC4A62AEF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383398"/>
            <a:ext cx="6762971" cy="54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1766-81FC-CF8F-4251-5641A588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6017681D-0600-A149-F7F0-55ABE49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Magnet</a:t>
            </a:r>
            <a:endParaRPr lang="en-150" dirty="0"/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45984C73-B3E7-248E-77D2-36813213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4" y="1559369"/>
            <a:ext cx="5032536" cy="4933506"/>
          </a:xfrm>
          <a:prstGeom prst="rect">
            <a:avLst/>
          </a:prstGeom>
        </p:spPr>
      </p:pic>
      <p:pic>
        <p:nvPicPr>
          <p:cNvPr id="5" name="Picture 4" descr="A diagram of a shuttle magnet&#10;&#10;AI-generated content may be incorrect.">
            <a:extLst>
              <a:ext uri="{FF2B5EF4-FFF2-40B4-BE49-F238E27FC236}">
                <a16:creationId xmlns:a16="http://schemas.microsoft.com/office/drawing/2014/main" id="{E89D9AED-03FB-B95E-22CE-C34D97F7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528043"/>
            <a:ext cx="5084134" cy="49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927D-D032-E66F-D6B3-8F83003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3F10F43-9D3D-22F6-CB6F-34E7E413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- Signals</a:t>
            </a:r>
            <a:endParaRPr lang="en-150" dirty="0"/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44FB0353-82B1-FE0E-E32B-19F798CA7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1" y="1738423"/>
            <a:ext cx="4674629" cy="5013251"/>
          </a:xfrm>
          <a:prstGeom prst="rect">
            <a:avLst/>
          </a:prstGeom>
        </p:spPr>
      </p:pic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56A79744-0D20-7956-BCDC-E1AA0E2AD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1344"/>
            <a:ext cx="4844450" cy="34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B901-DDCF-3B02-BCD3-09D48D96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93C450E5-BF33-27D4-7BE6-91E70767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Debouncing switches</a:t>
            </a:r>
            <a:endParaRPr lang="en-1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E08702-D727-9994-2506-C7945306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5" y="2043075"/>
            <a:ext cx="7543584" cy="39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A995-3D81-80ED-B22D-D2BAC6C7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793F6E28-FB59-1CAF-8CBC-B80D2E7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bouncing switches</a:t>
            </a:r>
            <a:endParaRPr lang="en-1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9C5FD3-8E1E-FF2B-A068-D363902AC3DE}"/>
              </a:ext>
            </a:extLst>
          </p:cNvPr>
          <p:cNvCxnSpPr>
            <a:cxnSpLocks/>
          </p:cNvCxnSpPr>
          <p:nvPr/>
        </p:nvCxnSpPr>
        <p:spPr>
          <a:xfrm>
            <a:off x="1977449" y="2191419"/>
            <a:ext cx="0" cy="376818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2B9F23-4420-EBB5-80D8-133B78BE59FD}"/>
              </a:ext>
            </a:extLst>
          </p:cNvPr>
          <p:cNvCxnSpPr>
            <a:cxnSpLocks/>
          </p:cNvCxnSpPr>
          <p:nvPr/>
        </p:nvCxnSpPr>
        <p:spPr>
          <a:xfrm flipH="1">
            <a:off x="1611583" y="5567288"/>
            <a:ext cx="5079142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7D255-9A48-2EF3-FB11-856129BA8E99}"/>
              </a:ext>
            </a:extLst>
          </p:cNvPr>
          <p:cNvGrpSpPr/>
          <p:nvPr/>
        </p:nvGrpSpPr>
        <p:grpSpPr>
          <a:xfrm>
            <a:off x="2963582" y="3807480"/>
            <a:ext cx="3369630" cy="1030695"/>
            <a:chOff x="2833577" y="3834384"/>
            <a:chExt cx="2611356" cy="75888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0AC80E-23A8-B1FE-6258-5E6BD4F7DC54}"/>
                </a:ext>
              </a:extLst>
            </p:cNvPr>
            <p:cNvCxnSpPr/>
            <p:nvPr/>
          </p:nvCxnSpPr>
          <p:spPr>
            <a:xfrm>
              <a:off x="2833577" y="4593265"/>
              <a:ext cx="96224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B94134-37E9-6EEF-3F9D-0FB18422EEE3}"/>
                </a:ext>
              </a:extLst>
            </p:cNvPr>
            <p:cNvCxnSpPr/>
            <p:nvPr/>
          </p:nvCxnSpPr>
          <p:spPr>
            <a:xfrm>
              <a:off x="4482687" y="3962684"/>
              <a:ext cx="96224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B67493-AFCF-9858-A95F-F901889B4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340" y="4136064"/>
              <a:ext cx="140244" cy="45720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F09C03-6E8C-D433-0F4B-1E4DC3A82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584" y="4136063"/>
              <a:ext cx="88392" cy="45720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AC013E-D69F-9B4B-04A5-A006C7186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976" y="3834384"/>
              <a:ext cx="162536" cy="75888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BE1147-BAE2-1348-C890-92706D7186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1512" y="3834384"/>
              <a:ext cx="65151" cy="75888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A5D447-2C75-1770-95D9-7E29E05FC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6663" y="3898392"/>
              <a:ext cx="162536" cy="67651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36E9B5-D020-B0D6-A512-6E9A9B3F2D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9199" y="3900058"/>
              <a:ext cx="121841" cy="6262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FFADDD-5FF6-74FE-BCFD-E61341A97DEA}"/>
              </a:ext>
            </a:extLst>
          </p:cNvPr>
          <p:cNvSpPr txBox="1"/>
          <p:nvPr/>
        </p:nvSpPr>
        <p:spPr>
          <a:xfrm>
            <a:off x="838200" y="4587366"/>
            <a:ext cx="865037" cy="50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0A24B8-078F-C101-AB60-0B4C8F995674}"/>
              </a:ext>
            </a:extLst>
          </p:cNvPr>
          <p:cNvSpPr txBox="1"/>
          <p:nvPr/>
        </p:nvSpPr>
        <p:spPr>
          <a:xfrm>
            <a:off x="838200" y="3708725"/>
            <a:ext cx="818289" cy="50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</a:t>
            </a:r>
            <a:endParaRPr lang="en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15E91-F31C-3EBB-3A48-DF44D0EC1C1E}"/>
              </a:ext>
            </a:extLst>
          </p:cNvPr>
          <p:cNvSpPr txBox="1"/>
          <p:nvPr/>
        </p:nvSpPr>
        <p:spPr>
          <a:xfrm>
            <a:off x="6952462" y="5248975"/>
            <a:ext cx="387218" cy="710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endParaRPr lang="en-150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44F77B-6D53-47F1-CAB6-61A6AA08A00A}"/>
              </a:ext>
            </a:extLst>
          </p:cNvPr>
          <p:cNvSpPr txBox="1"/>
          <p:nvPr/>
        </p:nvSpPr>
        <p:spPr>
          <a:xfrm>
            <a:off x="1247345" y="1991360"/>
            <a:ext cx="509260" cy="710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150" sz="2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9FB38C-2A88-2A5C-CEA6-291D46360726}"/>
              </a:ext>
            </a:extLst>
          </p:cNvPr>
          <p:cNvCxnSpPr/>
          <p:nvPr/>
        </p:nvCxnSpPr>
        <p:spPr>
          <a:xfrm>
            <a:off x="4172358" y="3164840"/>
            <a:ext cx="0" cy="283464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42A3DC-4B31-105D-F865-ED229BECF5A6}"/>
              </a:ext>
            </a:extLst>
          </p:cNvPr>
          <p:cNvCxnSpPr/>
          <p:nvPr/>
        </p:nvCxnSpPr>
        <p:spPr>
          <a:xfrm>
            <a:off x="5128140" y="3187720"/>
            <a:ext cx="0" cy="283464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D516DB-A06B-6348-50B0-ED62755EA577}"/>
              </a:ext>
            </a:extLst>
          </p:cNvPr>
          <p:cNvSpPr txBox="1"/>
          <p:nvPr/>
        </p:nvSpPr>
        <p:spPr>
          <a:xfrm>
            <a:off x="5451931" y="3526663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pressed</a:t>
            </a:r>
            <a:endParaRPr lang="en-1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888F3F-E1FC-1710-EE5B-A8BA6236F08C}"/>
              </a:ext>
            </a:extLst>
          </p:cNvPr>
          <p:cNvSpPr txBox="1"/>
          <p:nvPr/>
        </p:nvSpPr>
        <p:spPr>
          <a:xfrm>
            <a:off x="2129961" y="4420374"/>
            <a:ext cx="196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Unpressed switch</a:t>
            </a:r>
            <a:endParaRPr lang="en-1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148F4B-E91B-5EDA-E82F-0E866E126B6C}"/>
              </a:ext>
            </a:extLst>
          </p:cNvPr>
          <p:cNvSpPr txBox="1"/>
          <p:nvPr/>
        </p:nvSpPr>
        <p:spPr>
          <a:xfrm>
            <a:off x="4353325" y="2414792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bounce</a:t>
            </a:r>
            <a:endParaRPr lang="en-15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4DC8E7-8A3E-7330-C3B9-BACC5F9A8D47}"/>
              </a:ext>
            </a:extLst>
          </p:cNvPr>
          <p:cNvCxnSpPr/>
          <p:nvPr/>
        </p:nvCxnSpPr>
        <p:spPr>
          <a:xfrm flipH="1">
            <a:off x="4719151" y="2870200"/>
            <a:ext cx="146901" cy="6564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9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BA20-8D8A-AF81-F42C-1ECF048A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19035F11-E3A2-0454-71B7-82D71B86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EC1F9D94-037E-1863-7E87-8A6FC89DD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B6B8F-4DC7-5456-8196-D62218A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DBD265D9-F0FB-E99F-B21C-74FA0BD5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– State machine</a:t>
            </a:r>
            <a:endParaRPr lang="en-150" dirty="0"/>
          </a:p>
        </p:txBody>
      </p:sp>
      <p:pic>
        <p:nvPicPr>
          <p:cNvPr id="65" name="Picture 64" descr="A screenshot of a phone">
            <a:extLst>
              <a:ext uri="{FF2B5EF4-FFF2-40B4-BE49-F238E27FC236}">
                <a16:creationId xmlns:a16="http://schemas.microsoft.com/office/drawing/2014/main" id="{8DF86F03-D5FC-D171-F313-64E4C5C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42" y="1514157"/>
            <a:ext cx="3495675" cy="5038725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8176A214-402D-C746-DA8F-A5D88D60CB9A}"/>
              </a:ext>
            </a:extLst>
          </p:cNvPr>
          <p:cNvSpPr/>
          <p:nvPr/>
        </p:nvSpPr>
        <p:spPr>
          <a:xfrm>
            <a:off x="3972560" y="2067560"/>
            <a:ext cx="1412240" cy="2794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415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28316</TotalTime>
  <Words>108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Zeppelin</vt:lpstr>
      <vt:lpstr>Trackplan</vt:lpstr>
      <vt:lpstr>Schematic - Arduino</vt:lpstr>
      <vt:lpstr>Schematic - Magnet</vt:lpstr>
      <vt:lpstr>Schematic - Signals</vt:lpstr>
      <vt:lpstr>Software – Debouncing switches</vt:lpstr>
      <vt:lpstr>Software – bouncing switches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  <vt:lpstr>Software –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Robbert schuitema</dc:creator>
  <cp:lastModifiedBy>Robbert schuitema</cp:lastModifiedBy>
  <cp:revision>8</cp:revision>
  <dcterms:created xsi:type="dcterms:W3CDTF">2025-02-09T11:46:52Z</dcterms:created>
  <dcterms:modified xsi:type="dcterms:W3CDTF">2025-04-04T18:47:39Z</dcterms:modified>
</cp:coreProperties>
</file>