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93" r:id="rId2"/>
    <p:sldId id="29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7BDB"/>
    <a:srgbClr val="000000"/>
    <a:srgbClr val="F86262"/>
    <a:srgbClr val="D56509"/>
    <a:srgbClr val="81D557"/>
    <a:srgbClr val="3FF343"/>
    <a:srgbClr val="DF2B27"/>
    <a:srgbClr val="E22924"/>
    <a:srgbClr val="F01B16"/>
    <a:srgbClr val="AD1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35"/>
    <p:restoredTop sz="95940" autoAdjust="0"/>
  </p:normalViewPr>
  <p:slideViewPr>
    <p:cSldViewPr snapToGrid="0">
      <p:cViewPr varScale="1">
        <p:scale>
          <a:sx n="113" d="100"/>
          <a:sy n="113" d="100"/>
        </p:scale>
        <p:origin x="104" y="4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9" d="100"/>
        <a:sy n="9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B01C97-C105-2142-BC0F-854BA679DCEF}" type="doc">
      <dgm:prSet loTypeId="urn:microsoft.com/office/officeart/2005/8/layout/orgChart1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5DAABEC-C528-CE4B-B92F-35D8472A3EA7}">
      <dgm:prSet phldrT="[Text]" custT="1"/>
      <dgm:spPr>
        <a:solidFill>
          <a:schemeClr val="accent6">
            <a:lumMod val="60000"/>
            <a:lumOff val="40000"/>
          </a:schemeClr>
        </a:solidFill>
        <a:ln w="12700">
          <a:solidFill>
            <a:srgbClr val="002060"/>
          </a:solidFill>
        </a:ln>
      </dgm:spPr>
      <dgm:t>
        <a:bodyPr/>
        <a:lstStyle/>
        <a:p>
          <a:r>
            <a:rPr lang="en-US" sz="1600" dirty="0">
              <a:solidFill>
                <a:schemeClr val="bg2">
                  <a:lumMod val="75000"/>
                </a:schemeClr>
              </a:solidFill>
            </a:rPr>
            <a:t>Project Risks</a:t>
          </a:r>
        </a:p>
      </dgm:t>
    </dgm:pt>
    <dgm:pt modelId="{DFA9FF25-AD47-7746-8AED-5EFC0982197A}" type="parTrans" cxnId="{5CB2C987-4BAE-2748-95F5-0880D037B123}">
      <dgm:prSet/>
      <dgm:spPr/>
      <dgm:t>
        <a:bodyPr/>
        <a:lstStyle/>
        <a:p>
          <a:endParaRPr lang="en-US"/>
        </a:p>
      </dgm:t>
    </dgm:pt>
    <dgm:pt modelId="{9487F1F0-BEFC-1C44-B693-1DCA2ABFB60C}" type="sibTrans" cxnId="{5CB2C987-4BAE-2748-95F5-0880D037B123}">
      <dgm:prSet/>
      <dgm:spPr/>
      <dgm:t>
        <a:bodyPr/>
        <a:lstStyle/>
        <a:p>
          <a:endParaRPr lang="en-US"/>
        </a:p>
      </dgm:t>
    </dgm:pt>
    <dgm:pt modelId="{5203F378-CD45-9946-8061-1D9A20367B74}">
      <dgm:prSet phldrT="[Text]"/>
      <dgm:spPr>
        <a:solidFill>
          <a:schemeClr val="accent5">
            <a:lumMod val="60000"/>
            <a:lumOff val="40000"/>
          </a:schemeClr>
        </a:solidFill>
        <a:ln w="12700"/>
      </dgm:spPr>
      <dgm:t>
        <a:bodyPr/>
        <a:lstStyle/>
        <a:p>
          <a:r>
            <a:rPr lang="en-US" dirty="0"/>
            <a:t>Business	</a:t>
          </a:r>
        </a:p>
      </dgm:t>
    </dgm:pt>
    <dgm:pt modelId="{57DF9F40-3AE0-4A44-89D4-38C5FEBF457C}" type="parTrans" cxnId="{B418CFCC-E996-3746-862E-50A829697DAF}">
      <dgm:prSet/>
      <dgm:spPr/>
      <dgm:t>
        <a:bodyPr/>
        <a:lstStyle/>
        <a:p>
          <a:endParaRPr lang="en-US"/>
        </a:p>
      </dgm:t>
    </dgm:pt>
    <dgm:pt modelId="{775DAA20-0B02-7648-838F-DD723BB43A1E}" type="sibTrans" cxnId="{B418CFCC-E996-3746-862E-50A829697DAF}">
      <dgm:prSet/>
      <dgm:spPr/>
      <dgm:t>
        <a:bodyPr/>
        <a:lstStyle/>
        <a:p>
          <a:endParaRPr lang="en-US"/>
        </a:p>
      </dgm:t>
    </dgm:pt>
    <dgm:pt modelId="{6BD6305C-2394-8946-AA99-5B2ABBFA8F6A}">
      <dgm:prSet phldrT="[Text]"/>
      <dgm:spPr>
        <a:solidFill>
          <a:schemeClr val="accent5">
            <a:lumMod val="60000"/>
            <a:lumOff val="40000"/>
          </a:schemeClr>
        </a:solidFill>
        <a:ln w="12700"/>
      </dgm:spPr>
      <dgm:t>
        <a:bodyPr/>
        <a:lstStyle/>
        <a:p>
          <a:r>
            <a:rPr lang="en-US" b="0" dirty="0"/>
            <a:t>Organizational</a:t>
          </a:r>
        </a:p>
      </dgm:t>
    </dgm:pt>
    <dgm:pt modelId="{3853B4F8-B92A-294D-B4BF-0BAEBBA72EE2}" type="parTrans" cxnId="{F725F920-21F7-F441-B8B4-C389F9C10126}">
      <dgm:prSet/>
      <dgm:spPr/>
      <dgm:t>
        <a:bodyPr/>
        <a:lstStyle/>
        <a:p>
          <a:endParaRPr lang="en-US"/>
        </a:p>
      </dgm:t>
    </dgm:pt>
    <dgm:pt modelId="{E2635803-DD65-194C-B0A3-B09FB0FF974F}" type="sibTrans" cxnId="{F725F920-21F7-F441-B8B4-C389F9C10126}">
      <dgm:prSet/>
      <dgm:spPr/>
      <dgm:t>
        <a:bodyPr/>
        <a:lstStyle/>
        <a:p>
          <a:endParaRPr lang="en-US"/>
        </a:p>
      </dgm:t>
    </dgm:pt>
    <dgm:pt modelId="{6C645411-E303-E142-820A-5A607C44FC0E}">
      <dgm:prSet phldrT="[Text]"/>
      <dgm:spPr>
        <a:solidFill>
          <a:schemeClr val="accent5">
            <a:lumMod val="60000"/>
            <a:lumOff val="40000"/>
          </a:schemeClr>
        </a:solidFill>
        <a:ln w="12700"/>
      </dgm:spPr>
      <dgm:t>
        <a:bodyPr/>
        <a:lstStyle/>
        <a:p>
          <a:r>
            <a:rPr lang="en-US" dirty="0"/>
            <a:t>Project Management</a:t>
          </a:r>
        </a:p>
      </dgm:t>
    </dgm:pt>
    <dgm:pt modelId="{B880C8A6-25AF-0444-A6AC-8A7AB8B6DC08}" type="parTrans" cxnId="{A58B4E36-9DAF-FD44-9D7B-18838FF0F62D}">
      <dgm:prSet/>
      <dgm:spPr/>
      <dgm:t>
        <a:bodyPr/>
        <a:lstStyle/>
        <a:p>
          <a:endParaRPr lang="en-US"/>
        </a:p>
      </dgm:t>
    </dgm:pt>
    <dgm:pt modelId="{7042A4B6-60B9-DE46-9F49-2DC64F436469}" type="sibTrans" cxnId="{A58B4E36-9DAF-FD44-9D7B-18838FF0F62D}">
      <dgm:prSet/>
      <dgm:spPr/>
      <dgm:t>
        <a:bodyPr/>
        <a:lstStyle/>
        <a:p>
          <a:endParaRPr lang="en-US"/>
        </a:p>
      </dgm:t>
    </dgm:pt>
    <dgm:pt modelId="{266364BF-1C3C-6949-BDA4-A74019A4A2F6}">
      <dgm:prSet/>
      <dgm:spPr>
        <a:solidFill>
          <a:schemeClr val="accent5">
            <a:lumMod val="60000"/>
            <a:lumOff val="40000"/>
          </a:schemeClr>
        </a:solidFill>
        <a:ln w="12700"/>
      </dgm:spPr>
      <dgm:t>
        <a:bodyPr/>
        <a:lstStyle/>
        <a:p>
          <a:r>
            <a:rPr lang="en-US" dirty="0"/>
            <a:t>Technical</a:t>
          </a:r>
        </a:p>
      </dgm:t>
    </dgm:pt>
    <dgm:pt modelId="{5DFE4A85-371E-1F42-9991-7D7C7B4435AD}" type="parTrans" cxnId="{96F1EDF7-69B1-3747-801A-59E8688DC1D6}">
      <dgm:prSet/>
      <dgm:spPr/>
      <dgm:t>
        <a:bodyPr/>
        <a:lstStyle/>
        <a:p>
          <a:endParaRPr lang="en-US"/>
        </a:p>
      </dgm:t>
    </dgm:pt>
    <dgm:pt modelId="{671C4F6E-91C9-3046-86FC-95A78B9E5429}" type="sibTrans" cxnId="{96F1EDF7-69B1-3747-801A-59E8688DC1D6}">
      <dgm:prSet/>
      <dgm:spPr/>
      <dgm:t>
        <a:bodyPr/>
        <a:lstStyle/>
        <a:p>
          <a:endParaRPr lang="en-US"/>
        </a:p>
      </dgm:t>
    </dgm:pt>
    <dgm:pt modelId="{E3334937-3893-6F49-B3CF-D7722577D19F}">
      <dgm:prSet/>
      <dgm:spPr>
        <a:solidFill>
          <a:schemeClr val="accent5">
            <a:lumMod val="20000"/>
            <a:lumOff val="80000"/>
          </a:schemeClr>
        </a:solidFill>
        <a:ln w="12700"/>
      </dgm:spPr>
      <dgm:t>
        <a:bodyPr/>
        <a:lstStyle/>
        <a:p>
          <a:r>
            <a:rPr lang="en-US" dirty="0"/>
            <a:t>Requirements</a:t>
          </a:r>
        </a:p>
      </dgm:t>
    </dgm:pt>
    <dgm:pt modelId="{B95C4CC2-9880-154D-AB65-7ACFBFAE922B}" type="parTrans" cxnId="{D1226148-CBA3-0944-AB2B-0AB9EB42A30E}">
      <dgm:prSet/>
      <dgm:spPr/>
      <dgm:t>
        <a:bodyPr/>
        <a:lstStyle/>
        <a:p>
          <a:endParaRPr lang="en-US"/>
        </a:p>
      </dgm:t>
    </dgm:pt>
    <dgm:pt modelId="{2FC96188-29A4-ED47-8B1B-C758F80B8586}" type="sibTrans" cxnId="{D1226148-CBA3-0944-AB2B-0AB9EB42A30E}">
      <dgm:prSet/>
      <dgm:spPr/>
      <dgm:t>
        <a:bodyPr/>
        <a:lstStyle/>
        <a:p>
          <a:endParaRPr lang="en-US"/>
        </a:p>
      </dgm:t>
    </dgm:pt>
    <dgm:pt modelId="{48B082F7-73A6-404E-BF89-79CE45E42A1D}">
      <dgm:prSet/>
      <dgm:spPr>
        <a:solidFill>
          <a:schemeClr val="accent5">
            <a:lumMod val="20000"/>
            <a:lumOff val="80000"/>
          </a:schemeClr>
        </a:solidFill>
        <a:ln w="12700"/>
      </dgm:spPr>
      <dgm:t>
        <a:bodyPr/>
        <a:lstStyle/>
        <a:p>
          <a:r>
            <a:rPr lang="en-US" dirty="0"/>
            <a:t>Technology</a:t>
          </a:r>
        </a:p>
      </dgm:t>
    </dgm:pt>
    <dgm:pt modelId="{80663B5D-809D-7C44-9BEC-E810B4BA44EF}" type="parTrans" cxnId="{332F87C8-50EA-4440-BF01-810B7E1A9FA3}">
      <dgm:prSet/>
      <dgm:spPr/>
      <dgm:t>
        <a:bodyPr/>
        <a:lstStyle/>
        <a:p>
          <a:endParaRPr lang="en-US"/>
        </a:p>
      </dgm:t>
    </dgm:pt>
    <dgm:pt modelId="{34DCEA32-9EE8-154F-B1C0-ABFEAC995F09}" type="sibTrans" cxnId="{332F87C8-50EA-4440-BF01-810B7E1A9FA3}">
      <dgm:prSet/>
      <dgm:spPr/>
      <dgm:t>
        <a:bodyPr/>
        <a:lstStyle/>
        <a:p>
          <a:endParaRPr lang="en-US"/>
        </a:p>
      </dgm:t>
    </dgm:pt>
    <dgm:pt modelId="{60E2697B-09B5-1C41-9140-350D8047172F}">
      <dgm:prSet/>
      <dgm:spPr>
        <a:solidFill>
          <a:schemeClr val="accent5">
            <a:lumMod val="20000"/>
            <a:lumOff val="80000"/>
          </a:schemeClr>
        </a:solidFill>
        <a:ln w="12700"/>
      </dgm:spPr>
      <dgm:t>
        <a:bodyPr/>
        <a:lstStyle/>
        <a:p>
          <a:r>
            <a:rPr lang="en-US" dirty="0"/>
            <a:t>Hardware</a:t>
          </a:r>
        </a:p>
      </dgm:t>
    </dgm:pt>
    <dgm:pt modelId="{0CDC19AD-ABB4-A940-80C2-DD25607CE455}" type="parTrans" cxnId="{BD1B9EB7-A627-6542-BA1A-4D50B22A6D6C}">
      <dgm:prSet/>
      <dgm:spPr/>
      <dgm:t>
        <a:bodyPr/>
        <a:lstStyle/>
        <a:p>
          <a:endParaRPr lang="en-US"/>
        </a:p>
      </dgm:t>
    </dgm:pt>
    <dgm:pt modelId="{CC6168C7-7685-184D-BCA8-17190B4E8CA8}" type="sibTrans" cxnId="{BD1B9EB7-A627-6542-BA1A-4D50B22A6D6C}">
      <dgm:prSet/>
      <dgm:spPr/>
      <dgm:t>
        <a:bodyPr/>
        <a:lstStyle/>
        <a:p>
          <a:endParaRPr lang="en-US"/>
        </a:p>
      </dgm:t>
    </dgm:pt>
    <dgm:pt modelId="{B4D63A48-1C3F-484F-8C6F-EFA2C618B8F0}">
      <dgm:prSet/>
      <dgm:spPr>
        <a:solidFill>
          <a:schemeClr val="accent5">
            <a:lumMod val="20000"/>
            <a:lumOff val="80000"/>
          </a:schemeClr>
        </a:solidFill>
        <a:ln w="12700"/>
      </dgm:spPr>
      <dgm:t>
        <a:bodyPr/>
        <a:lstStyle/>
        <a:p>
          <a:r>
            <a:rPr lang="en-US" dirty="0"/>
            <a:t>Software</a:t>
          </a:r>
        </a:p>
      </dgm:t>
    </dgm:pt>
    <dgm:pt modelId="{EFF91231-513E-2C4B-B8CB-F50C9568F49B}" type="parTrans" cxnId="{B09FEE04-60F6-B645-BC57-F09923F09D66}">
      <dgm:prSet/>
      <dgm:spPr/>
      <dgm:t>
        <a:bodyPr/>
        <a:lstStyle/>
        <a:p>
          <a:endParaRPr lang="en-US"/>
        </a:p>
      </dgm:t>
    </dgm:pt>
    <dgm:pt modelId="{07C25B08-BF22-BE45-9970-09B70F833D57}" type="sibTrans" cxnId="{B09FEE04-60F6-B645-BC57-F09923F09D66}">
      <dgm:prSet/>
      <dgm:spPr/>
      <dgm:t>
        <a:bodyPr/>
        <a:lstStyle/>
        <a:p>
          <a:endParaRPr lang="en-US"/>
        </a:p>
      </dgm:t>
    </dgm:pt>
    <dgm:pt modelId="{2288B580-55F1-8B4B-A011-544797723E21}">
      <dgm:prSet phldrT="[Text]"/>
      <dgm:spPr>
        <a:solidFill>
          <a:schemeClr val="accent5">
            <a:lumMod val="20000"/>
            <a:lumOff val="80000"/>
          </a:schemeClr>
        </a:solidFill>
        <a:ln w="12700"/>
      </dgm:spPr>
      <dgm:t>
        <a:bodyPr/>
        <a:lstStyle/>
        <a:p>
          <a:r>
            <a:rPr lang="en-US" dirty="0"/>
            <a:t>User Support</a:t>
          </a:r>
        </a:p>
      </dgm:t>
    </dgm:pt>
    <dgm:pt modelId="{D15C92F9-32CE-BD4B-BD3D-B29FBA6B7DD0}" type="parTrans" cxnId="{E90B5251-E602-6544-A36F-F9C37C242A58}">
      <dgm:prSet/>
      <dgm:spPr/>
      <dgm:t>
        <a:bodyPr/>
        <a:lstStyle/>
        <a:p>
          <a:endParaRPr lang="en-US"/>
        </a:p>
      </dgm:t>
    </dgm:pt>
    <dgm:pt modelId="{9F4F6005-271B-2641-8BC2-A02933E48A5C}" type="sibTrans" cxnId="{E90B5251-E602-6544-A36F-F9C37C242A58}">
      <dgm:prSet/>
      <dgm:spPr/>
      <dgm:t>
        <a:bodyPr/>
        <a:lstStyle/>
        <a:p>
          <a:endParaRPr lang="en-US"/>
        </a:p>
      </dgm:t>
    </dgm:pt>
    <dgm:pt modelId="{0376E051-1E7C-B143-8C50-1364001AB18E}">
      <dgm:prSet/>
      <dgm:spPr>
        <a:solidFill>
          <a:schemeClr val="accent5">
            <a:lumMod val="20000"/>
            <a:lumOff val="80000"/>
          </a:schemeClr>
        </a:solidFill>
        <a:ln w="12700"/>
      </dgm:spPr>
      <dgm:t>
        <a:bodyPr/>
        <a:lstStyle/>
        <a:p>
          <a:r>
            <a:rPr lang="en-US" dirty="0"/>
            <a:t>Estimating</a:t>
          </a:r>
        </a:p>
      </dgm:t>
    </dgm:pt>
    <dgm:pt modelId="{C3A96491-838B-3744-9BE5-CF8EAEDF71FB}" type="parTrans" cxnId="{1B2633D9-09A6-C047-A1B2-F75220DF2E97}">
      <dgm:prSet/>
      <dgm:spPr/>
      <dgm:t>
        <a:bodyPr/>
        <a:lstStyle/>
        <a:p>
          <a:endParaRPr lang="en-US"/>
        </a:p>
      </dgm:t>
    </dgm:pt>
    <dgm:pt modelId="{05D0431F-8FE4-D24E-9A90-DD2498F5A395}" type="sibTrans" cxnId="{1B2633D9-09A6-C047-A1B2-F75220DF2E97}">
      <dgm:prSet/>
      <dgm:spPr/>
      <dgm:t>
        <a:bodyPr/>
        <a:lstStyle/>
        <a:p>
          <a:endParaRPr lang="en-US"/>
        </a:p>
      </dgm:t>
    </dgm:pt>
    <dgm:pt modelId="{87AEEEBE-7BEE-304D-BEE1-349DDCE6F90B}">
      <dgm:prSet/>
      <dgm:spPr>
        <a:solidFill>
          <a:schemeClr val="accent5">
            <a:lumMod val="20000"/>
            <a:lumOff val="80000"/>
          </a:schemeClr>
        </a:solidFill>
        <a:ln w="12700"/>
      </dgm:spPr>
      <dgm:t>
        <a:bodyPr/>
        <a:lstStyle/>
        <a:p>
          <a:r>
            <a:rPr lang="en-US" dirty="0"/>
            <a:t>Planning</a:t>
          </a:r>
        </a:p>
      </dgm:t>
    </dgm:pt>
    <dgm:pt modelId="{F105FCC6-573F-2042-9D85-12231CA39821}" type="parTrans" cxnId="{975B21A5-B907-7244-BBC5-6C8DA63B4828}">
      <dgm:prSet/>
      <dgm:spPr/>
      <dgm:t>
        <a:bodyPr/>
        <a:lstStyle/>
        <a:p>
          <a:endParaRPr lang="en-US"/>
        </a:p>
      </dgm:t>
    </dgm:pt>
    <dgm:pt modelId="{D9468121-26C2-0F43-A90B-48BB19F2CC6D}" type="sibTrans" cxnId="{975B21A5-B907-7244-BBC5-6C8DA63B4828}">
      <dgm:prSet/>
      <dgm:spPr/>
      <dgm:t>
        <a:bodyPr/>
        <a:lstStyle/>
        <a:p>
          <a:endParaRPr lang="en-US"/>
        </a:p>
      </dgm:t>
    </dgm:pt>
    <dgm:pt modelId="{D6968FAA-F554-E044-917C-2DDB3061008D}">
      <dgm:prSet/>
      <dgm:spPr>
        <a:solidFill>
          <a:schemeClr val="accent5">
            <a:lumMod val="20000"/>
            <a:lumOff val="80000"/>
          </a:schemeClr>
        </a:solidFill>
        <a:ln w="12700"/>
      </dgm:spPr>
      <dgm:t>
        <a:bodyPr/>
        <a:lstStyle/>
        <a:p>
          <a:r>
            <a:rPr lang="en-US" dirty="0"/>
            <a:t>Communication</a:t>
          </a:r>
        </a:p>
      </dgm:t>
    </dgm:pt>
    <dgm:pt modelId="{B463AF98-7258-AF4B-8041-165AF5677A67}" type="parTrans" cxnId="{316E4386-F1CE-7343-8411-10D4C8300173}">
      <dgm:prSet/>
      <dgm:spPr/>
      <dgm:t>
        <a:bodyPr/>
        <a:lstStyle/>
        <a:p>
          <a:endParaRPr lang="en-US"/>
        </a:p>
      </dgm:t>
    </dgm:pt>
    <dgm:pt modelId="{0C33D310-14B9-AB40-9986-5669FB0CE2A4}" type="sibTrans" cxnId="{316E4386-F1CE-7343-8411-10D4C8300173}">
      <dgm:prSet/>
      <dgm:spPr/>
      <dgm:t>
        <a:bodyPr/>
        <a:lstStyle/>
        <a:p>
          <a:endParaRPr lang="en-US"/>
        </a:p>
      </dgm:t>
    </dgm:pt>
    <dgm:pt modelId="{5D965E8C-B650-4367-8031-C2B7E31CB482}">
      <dgm:prSet/>
      <dgm:spPr>
        <a:solidFill>
          <a:schemeClr val="accent5">
            <a:lumMod val="20000"/>
            <a:lumOff val="80000"/>
          </a:schemeClr>
        </a:solidFill>
        <a:ln w="12700"/>
      </dgm:spPr>
      <dgm:t>
        <a:bodyPr/>
        <a:lstStyle/>
        <a:p>
          <a:r>
            <a:rPr lang="en-US" dirty="0"/>
            <a:t>Network</a:t>
          </a:r>
        </a:p>
      </dgm:t>
    </dgm:pt>
    <dgm:pt modelId="{B3D801D8-8553-4578-BBB0-769B990754F0}" type="parTrans" cxnId="{5C04E650-7C7A-4AE7-9B02-F4FFB4BB259F}">
      <dgm:prSet/>
      <dgm:spPr/>
      <dgm:t>
        <a:bodyPr/>
        <a:lstStyle/>
        <a:p>
          <a:endParaRPr lang="en-US"/>
        </a:p>
      </dgm:t>
    </dgm:pt>
    <dgm:pt modelId="{C0151001-A126-4043-9BFE-7850A938B771}" type="sibTrans" cxnId="{5C04E650-7C7A-4AE7-9B02-F4FFB4BB259F}">
      <dgm:prSet/>
      <dgm:spPr/>
      <dgm:t>
        <a:bodyPr/>
        <a:lstStyle/>
        <a:p>
          <a:endParaRPr lang="en-US"/>
        </a:p>
      </dgm:t>
    </dgm:pt>
    <dgm:pt modelId="{B4AA7D3C-B74D-4DA4-AA89-BE279C5667C6}">
      <dgm:prSet/>
      <dgm:spPr>
        <a:solidFill>
          <a:schemeClr val="accent5">
            <a:lumMod val="20000"/>
            <a:lumOff val="80000"/>
          </a:schemeClr>
        </a:solidFill>
        <a:ln w="12700"/>
      </dgm:spPr>
      <dgm:t>
        <a:bodyPr/>
        <a:lstStyle/>
        <a:p>
          <a:r>
            <a:rPr lang="en-US"/>
            <a:t>Resources</a:t>
          </a:r>
          <a:endParaRPr lang="en-US" dirty="0"/>
        </a:p>
      </dgm:t>
    </dgm:pt>
    <dgm:pt modelId="{11749BA8-0A64-4767-81DE-10BC0D4B2C78}" type="parTrans" cxnId="{1858C250-BFC2-4FC1-9F5F-E70B41402DD4}">
      <dgm:prSet/>
      <dgm:spPr/>
      <dgm:t>
        <a:bodyPr/>
        <a:lstStyle/>
        <a:p>
          <a:endParaRPr lang="en-US"/>
        </a:p>
      </dgm:t>
    </dgm:pt>
    <dgm:pt modelId="{3070403D-5651-4737-BCCF-1E3CCEE2E815}" type="sibTrans" cxnId="{1858C250-BFC2-4FC1-9F5F-E70B41402DD4}">
      <dgm:prSet/>
      <dgm:spPr/>
      <dgm:t>
        <a:bodyPr/>
        <a:lstStyle/>
        <a:p>
          <a:endParaRPr lang="en-US"/>
        </a:p>
      </dgm:t>
    </dgm:pt>
    <dgm:pt modelId="{1C29CF63-5AC0-4B64-9D5B-8000B194DF06}">
      <dgm:prSet phldrT="[Text]"/>
      <dgm:spPr>
        <a:solidFill>
          <a:schemeClr val="accent5">
            <a:lumMod val="20000"/>
            <a:lumOff val="80000"/>
          </a:schemeClr>
        </a:solidFill>
        <a:ln w="12700"/>
      </dgm:spPr>
      <dgm:t>
        <a:bodyPr/>
        <a:lstStyle/>
        <a:p>
          <a:r>
            <a:rPr lang="en-US" dirty="0"/>
            <a:t>Funding</a:t>
          </a:r>
        </a:p>
      </dgm:t>
    </dgm:pt>
    <dgm:pt modelId="{52CCBE63-2404-4034-AF71-F41C019B441D}" type="parTrans" cxnId="{325F06AE-96DB-422A-A371-B807842A2D45}">
      <dgm:prSet/>
      <dgm:spPr/>
      <dgm:t>
        <a:bodyPr/>
        <a:lstStyle/>
        <a:p>
          <a:endParaRPr lang="en-US"/>
        </a:p>
      </dgm:t>
    </dgm:pt>
    <dgm:pt modelId="{BF20E597-046F-4FE6-94CA-D3A539A80075}" type="sibTrans" cxnId="{325F06AE-96DB-422A-A371-B807842A2D45}">
      <dgm:prSet/>
      <dgm:spPr/>
      <dgm:t>
        <a:bodyPr/>
        <a:lstStyle/>
        <a:p>
          <a:endParaRPr lang="en-US"/>
        </a:p>
      </dgm:t>
    </dgm:pt>
    <dgm:pt modelId="{A5C123D6-2943-484D-881A-1505C6A1548E}">
      <dgm:prSet/>
      <dgm:spPr>
        <a:solidFill>
          <a:schemeClr val="accent5">
            <a:lumMod val="20000"/>
            <a:lumOff val="80000"/>
          </a:schemeClr>
        </a:solidFill>
        <a:ln w="12700"/>
      </dgm:spPr>
      <dgm:t>
        <a:bodyPr/>
        <a:lstStyle/>
        <a:p>
          <a:r>
            <a:rPr lang="en-US" dirty="0"/>
            <a:t>Security</a:t>
          </a:r>
        </a:p>
      </dgm:t>
    </dgm:pt>
    <dgm:pt modelId="{92ED6046-8300-40D3-8B4E-0544C237F8AC}" type="parTrans" cxnId="{8E0008C9-0D3B-49E8-8352-C97CABCC5F89}">
      <dgm:prSet/>
      <dgm:spPr/>
      <dgm:t>
        <a:bodyPr/>
        <a:lstStyle/>
        <a:p>
          <a:endParaRPr lang="en-US"/>
        </a:p>
      </dgm:t>
    </dgm:pt>
    <dgm:pt modelId="{29038B87-1804-43BD-8E4D-4BBEB3EC60B7}" type="sibTrans" cxnId="{8E0008C9-0D3B-49E8-8352-C97CABCC5F89}">
      <dgm:prSet/>
      <dgm:spPr/>
      <dgm:t>
        <a:bodyPr/>
        <a:lstStyle/>
        <a:p>
          <a:endParaRPr lang="en-US"/>
        </a:p>
      </dgm:t>
    </dgm:pt>
    <dgm:pt modelId="{D4DD5199-5B39-457A-AD29-346B445D4179}">
      <dgm:prSet/>
      <dgm:spPr>
        <a:solidFill>
          <a:schemeClr val="accent5">
            <a:lumMod val="20000"/>
            <a:lumOff val="80000"/>
          </a:schemeClr>
        </a:solidFill>
        <a:ln w="12700"/>
      </dgm:spPr>
      <dgm:t>
        <a:bodyPr/>
        <a:lstStyle/>
        <a:p>
          <a:r>
            <a:rPr lang="en-US" dirty="0"/>
            <a:t>Regulatory</a:t>
          </a:r>
        </a:p>
      </dgm:t>
    </dgm:pt>
    <dgm:pt modelId="{5E6954DF-FA9E-45E5-A8EF-9645DB12D1C9}" type="parTrans" cxnId="{9AF23BC9-B4C1-4C6E-B9EF-B32A2ED91E5C}">
      <dgm:prSet/>
      <dgm:spPr/>
      <dgm:t>
        <a:bodyPr/>
        <a:lstStyle/>
        <a:p>
          <a:endParaRPr lang="en-US"/>
        </a:p>
      </dgm:t>
    </dgm:pt>
    <dgm:pt modelId="{43D1658B-DC84-498F-AC00-0165C9CB731E}" type="sibTrans" cxnId="{9AF23BC9-B4C1-4C6E-B9EF-B32A2ED91E5C}">
      <dgm:prSet/>
      <dgm:spPr/>
      <dgm:t>
        <a:bodyPr/>
        <a:lstStyle/>
        <a:p>
          <a:endParaRPr lang="en-US"/>
        </a:p>
      </dgm:t>
    </dgm:pt>
    <dgm:pt modelId="{928E16F9-C088-964F-A578-99F5E827651C}" type="pres">
      <dgm:prSet presAssocID="{80B01C97-C105-2142-BC0F-854BA679DC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CD78F9E-8AF0-924C-8984-7BA4CC9E8BD1}" type="pres">
      <dgm:prSet presAssocID="{65DAABEC-C528-CE4B-B92F-35D8472A3EA7}" presName="hierRoot1" presStyleCnt="0">
        <dgm:presLayoutVars>
          <dgm:hierBranch val="init"/>
        </dgm:presLayoutVars>
      </dgm:prSet>
      <dgm:spPr/>
    </dgm:pt>
    <dgm:pt modelId="{3A0F47A9-FB3A-0347-8BD7-AD77FCAE0FBA}" type="pres">
      <dgm:prSet presAssocID="{65DAABEC-C528-CE4B-B92F-35D8472A3EA7}" presName="rootComposite1" presStyleCnt="0"/>
      <dgm:spPr/>
    </dgm:pt>
    <dgm:pt modelId="{77CE08EA-0003-A24B-97B1-A238DE458EC7}" type="pres">
      <dgm:prSet presAssocID="{65DAABEC-C528-CE4B-B92F-35D8472A3EA7}" presName="rootText1" presStyleLbl="node0" presStyleIdx="0" presStyleCnt="1" custScaleX="144907">
        <dgm:presLayoutVars>
          <dgm:chPref val="3"/>
        </dgm:presLayoutVars>
      </dgm:prSet>
      <dgm:spPr/>
    </dgm:pt>
    <dgm:pt modelId="{E3FDDE48-A3A3-394C-934D-DA1069041758}" type="pres">
      <dgm:prSet presAssocID="{65DAABEC-C528-CE4B-B92F-35D8472A3EA7}" presName="rootConnector1" presStyleLbl="node1" presStyleIdx="0" presStyleCnt="0"/>
      <dgm:spPr/>
    </dgm:pt>
    <dgm:pt modelId="{5F915253-F3CB-D54F-AD92-D56F848268E0}" type="pres">
      <dgm:prSet presAssocID="{65DAABEC-C528-CE4B-B92F-35D8472A3EA7}" presName="hierChild2" presStyleCnt="0"/>
      <dgm:spPr/>
    </dgm:pt>
    <dgm:pt modelId="{F852AB9B-87E8-744B-A8E0-5ADF15314064}" type="pres">
      <dgm:prSet presAssocID="{57DF9F40-3AE0-4A44-89D4-38C5FEBF457C}" presName="Name37" presStyleLbl="parChTrans1D2" presStyleIdx="0" presStyleCnt="4"/>
      <dgm:spPr/>
    </dgm:pt>
    <dgm:pt modelId="{10B26DBF-4A61-414A-9C8E-E437FA0B904C}" type="pres">
      <dgm:prSet presAssocID="{5203F378-CD45-9946-8061-1D9A20367B74}" presName="hierRoot2" presStyleCnt="0">
        <dgm:presLayoutVars>
          <dgm:hierBranch val="init"/>
        </dgm:presLayoutVars>
      </dgm:prSet>
      <dgm:spPr/>
    </dgm:pt>
    <dgm:pt modelId="{021A2ED7-B590-074D-8AC3-6BCA5B8DB04B}" type="pres">
      <dgm:prSet presAssocID="{5203F378-CD45-9946-8061-1D9A20367B74}" presName="rootComposite" presStyleCnt="0"/>
      <dgm:spPr/>
    </dgm:pt>
    <dgm:pt modelId="{C5DEF534-E821-1940-9E99-E4D5D798D11A}" type="pres">
      <dgm:prSet presAssocID="{5203F378-CD45-9946-8061-1D9A20367B74}" presName="rootText" presStyleLbl="node2" presStyleIdx="0" presStyleCnt="4" custScaleX="161051">
        <dgm:presLayoutVars>
          <dgm:chPref val="3"/>
        </dgm:presLayoutVars>
      </dgm:prSet>
      <dgm:spPr/>
    </dgm:pt>
    <dgm:pt modelId="{435454D7-DBDA-6A4C-A274-038F9B813808}" type="pres">
      <dgm:prSet presAssocID="{5203F378-CD45-9946-8061-1D9A20367B74}" presName="rootConnector" presStyleLbl="node2" presStyleIdx="0" presStyleCnt="4"/>
      <dgm:spPr/>
    </dgm:pt>
    <dgm:pt modelId="{B1641DFB-5894-3C46-9B9A-0CEFB8428D3E}" type="pres">
      <dgm:prSet presAssocID="{5203F378-CD45-9946-8061-1D9A20367B74}" presName="hierChild4" presStyleCnt="0"/>
      <dgm:spPr/>
    </dgm:pt>
    <dgm:pt modelId="{5C5DE8F0-2522-2B40-8270-70C3D06FB5E7}" type="pres">
      <dgm:prSet presAssocID="{B95C4CC2-9880-154D-AB65-7ACFBFAE922B}" presName="Name37" presStyleLbl="parChTrans1D3" presStyleIdx="0" presStyleCnt="13"/>
      <dgm:spPr/>
    </dgm:pt>
    <dgm:pt modelId="{B745DAAC-CFEB-544F-977B-2B6068F02AB9}" type="pres">
      <dgm:prSet presAssocID="{E3334937-3893-6F49-B3CF-D7722577D19F}" presName="hierRoot2" presStyleCnt="0">
        <dgm:presLayoutVars>
          <dgm:hierBranch val="init"/>
        </dgm:presLayoutVars>
      </dgm:prSet>
      <dgm:spPr/>
    </dgm:pt>
    <dgm:pt modelId="{1748E5D7-94DA-8B40-A33C-1194A0160146}" type="pres">
      <dgm:prSet presAssocID="{E3334937-3893-6F49-B3CF-D7722577D19F}" presName="rootComposite" presStyleCnt="0"/>
      <dgm:spPr/>
    </dgm:pt>
    <dgm:pt modelId="{DB1F998C-6F95-844C-8AF2-C4CEE852C71B}" type="pres">
      <dgm:prSet presAssocID="{E3334937-3893-6F49-B3CF-D7722577D19F}" presName="rootText" presStyleLbl="node3" presStyleIdx="0" presStyleCnt="13">
        <dgm:presLayoutVars>
          <dgm:chPref val="3"/>
        </dgm:presLayoutVars>
      </dgm:prSet>
      <dgm:spPr/>
    </dgm:pt>
    <dgm:pt modelId="{0513411F-7D8E-C94F-8056-526D7B54E0A8}" type="pres">
      <dgm:prSet presAssocID="{E3334937-3893-6F49-B3CF-D7722577D19F}" presName="rootConnector" presStyleLbl="node3" presStyleIdx="0" presStyleCnt="13"/>
      <dgm:spPr/>
    </dgm:pt>
    <dgm:pt modelId="{53EEFB5E-5067-BB49-A311-6B65E35E2501}" type="pres">
      <dgm:prSet presAssocID="{E3334937-3893-6F49-B3CF-D7722577D19F}" presName="hierChild4" presStyleCnt="0"/>
      <dgm:spPr/>
    </dgm:pt>
    <dgm:pt modelId="{FE2DEFF1-2234-D249-ABC0-B55B0998067D}" type="pres">
      <dgm:prSet presAssocID="{E3334937-3893-6F49-B3CF-D7722577D19F}" presName="hierChild5" presStyleCnt="0"/>
      <dgm:spPr/>
    </dgm:pt>
    <dgm:pt modelId="{052C4172-3987-174B-AB4C-F6D842FF8EED}" type="pres">
      <dgm:prSet presAssocID="{80663B5D-809D-7C44-9BEC-E810B4BA44EF}" presName="Name37" presStyleLbl="parChTrans1D3" presStyleIdx="1" presStyleCnt="13"/>
      <dgm:spPr/>
    </dgm:pt>
    <dgm:pt modelId="{F3FF06FA-5D57-BF4A-8B0E-CC8972FECDEB}" type="pres">
      <dgm:prSet presAssocID="{48B082F7-73A6-404E-BF89-79CE45E42A1D}" presName="hierRoot2" presStyleCnt="0">
        <dgm:presLayoutVars>
          <dgm:hierBranch val="init"/>
        </dgm:presLayoutVars>
      </dgm:prSet>
      <dgm:spPr/>
    </dgm:pt>
    <dgm:pt modelId="{BAFE92EE-3763-C04C-AFEE-D481D9DB80FB}" type="pres">
      <dgm:prSet presAssocID="{48B082F7-73A6-404E-BF89-79CE45E42A1D}" presName="rootComposite" presStyleCnt="0"/>
      <dgm:spPr/>
    </dgm:pt>
    <dgm:pt modelId="{8721C35D-0C46-E143-85C3-9C430B361ED9}" type="pres">
      <dgm:prSet presAssocID="{48B082F7-73A6-404E-BF89-79CE45E42A1D}" presName="rootText" presStyleLbl="node3" presStyleIdx="1" presStyleCnt="13">
        <dgm:presLayoutVars>
          <dgm:chPref val="3"/>
        </dgm:presLayoutVars>
      </dgm:prSet>
      <dgm:spPr/>
    </dgm:pt>
    <dgm:pt modelId="{4D4E723A-0532-DA43-A79C-B58AE2351E9A}" type="pres">
      <dgm:prSet presAssocID="{48B082F7-73A6-404E-BF89-79CE45E42A1D}" presName="rootConnector" presStyleLbl="node3" presStyleIdx="1" presStyleCnt="13"/>
      <dgm:spPr/>
    </dgm:pt>
    <dgm:pt modelId="{39DCF0EA-B4AF-EF4E-AE1B-0D7BDDF8EA71}" type="pres">
      <dgm:prSet presAssocID="{48B082F7-73A6-404E-BF89-79CE45E42A1D}" presName="hierChild4" presStyleCnt="0"/>
      <dgm:spPr/>
    </dgm:pt>
    <dgm:pt modelId="{09D66E5E-7DCA-224E-8F69-3F9C765AD807}" type="pres">
      <dgm:prSet presAssocID="{48B082F7-73A6-404E-BF89-79CE45E42A1D}" presName="hierChild5" presStyleCnt="0"/>
      <dgm:spPr/>
    </dgm:pt>
    <dgm:pt modelId="{680B46EF-B128-49BE-B16C-58A3B225CF29}" type="pres">
      <dgm:prSet presAssocID="{52CCBE63-2404-4034-AF71-F41C019B441D}" presName="Name37" presStyleLbl="parChTrans1D3" presStyleIdx="2" presStyleCnt="13"/>
      <dgm:spPr/>
    </dgm:pt>
    <dgm:pt modelId="{0CE4D183-D469-4B9E-830C-E629A97C28FE}" type="pres">
      <dgm:prSet presAssocID="{1C29CF63-5AC0-4B64-9D5B-8000B194DF06}" presName="hierRoot2" presStyleCnt="0">
        <dgm:presLayoutVars>
          <dgm:hierBranch val="init"/>
        </dgm:presLayoutVars>
      </dgm:prSet>
      <dgm:spPr/>
    </dgm:pt>
    <dgm:pt modelId="{A7E0D18B-9C43-4D7C-A096-A5B39194B284}" type="pres">
      <dgm:prSet presAssocID="{1C29CF63-5AC0-4B64-9D5B-8000B194DF06}" presName="rootComposite" presStyleCnt="0"/>
      <dgm:spPr/>
    </dgm:pt>
    <dgm:pt modelId="{E1401D49-404F-42BF-B321-9EB9A1B8B9F4}" type="pres">
      <dgm:prSet presAssocID="{1C29CF63-5AC0-4B64-9D5B-8000B194DF06}" presName="rootText" presStyleLbl="node3" presStyleIdx="2" presStyleCnt="13">
        <dgm:presLayoutVars>
          <dgm:chPref val="3"/>
        </dgm:presLayoutVars>
      </dgm:prSet>
      <dgm:spPr/>
    </dgm:pt>
    <dgm:pt modelId="{E451D7C6-B497-4F1E-9E40-FACD4E89A06A}" type="pres">
      <dgm:prSet presAssocID="{1C29CF63-5AC0-4B64-9D5B-8000B194DF06}" presName="rootConnector" presStyleLbl="node3" presStyleIdx="2" presStyleCnt="13"/>
      <dgm:spPr/>
    </dgm:pt>
    <dgm:pt modelId="{49EC25C9-6069-4C2B-80FC-8F0228C26C94}" type="pres">
      <dgm:prSet presAssocID="{1C29CF63-5AC0-4B64-9D5B-8000B194DF06}" presName="hierChild4" presStyleCnt="0"/>
      <dgm:spPr/>
    </dgm:pt>
    <dgm:pt modelId="{AA40976E-DB76-497B-8543-F77BD0D2035D}" type="pres">
      <dgm:prSet presAssocID="{1C29CF63-5AC0-4B64-9D5B-8000B194DF06}" presName="hierChild5" presStyleCnt="0"/>
      <dgm:spPr/>
    </dgm:pt>
    <dgm:pt modelId="{D2FF7E61-83EA-754C-A36A-8616CED477ED}" type="pres">
      <dgm:prSet presAssocID="{5203F378-CD45-9946-8061-1D9A20367B74}" presName="hierChild5" presStyleCnt="0"/>
      <dgm:spPr/>
    </dgm:pt>
    <dgm:pt modelId="{F4F4764E-673A-7343-A5C6-A649F149BFDD}" type="pres">
      <dgm:prSet presAssocID="{5DFE4A85-371E-1F42-9991-7D7C7B4435AD}" presName="Name37" presStyleLbl="parChTrans1D2" presStyleIdx="1" presStyleCnt="4"/>
      <dgm:spPr/>
    </dgm:pt>
    <dgm:pt modelId="{53D346FF-9F29-894D-9AC2-FA82614AC7DF}" type="pres">
      <dgm:prSet presAssocID="{266364BF-1C3C-6949-BDA4-A74019A4A2F6}" presName="hierRoot2" presStyleCnt="0">
        <dgm:presLayoutVars>
          <dgm:hierBranch val="init"/>
        </dgm:presLayoutVars>
      </dgm:prSet>
      <dgm:spPr/>
    </dgm:pt>
    <dgm:pt modelId="{496CF473-688F-DB4E-AED6-27EC57E3C593}" type="pres">
      <dgm:prSet presAssocID="{266364BF-1C3C-6949-BDA4-A74019A4A2F6}" presName="rootComposite" presStyleCnt="0"/>
      <dgm:spPr/>
    </dgm:pt>
    <dgm:pt modelId="{DE6C3323-EE02-AD44-8B26-7BD83C498C6E}" type="pres">
      <dgm:prSet presAssocID="{266364BF-1C3C-6949-BDA4-A74019A4A2F6}" presName="rootText" presStyleLbl="node2" presStyleIdx="1" presStyleCnt="4" custScaleX="161051">
        <dgm:presLayoutVars>
          <dgm:chPref val="3"/>
        </dgm:presLayoutVars>
      </dgm:prSet>
      <dgm:spPr/>
    </dgm:pt>
    <dgm:pt modelId="{F6DDAE1E-E6B4-7246-A20B-FCA9CAA91936}" type="pres">
      <dgm:prSet presAssocID="{266364BF-1C3C-6949-BDA4-A74019A4A2F6}" presName="rootConnector" presStyleLbl="node2" presStyleIdx="1" presStyleCnt="4"/>
      <dgm:spPr/>
    </dgm:pt>
    <dgm:pt modelId="{3BEF8CB1-0659-8E42-8377-7041F4B3C1F6}" type="pres">
      <dgm:prSet presAssocID="{266364BF-1C3C-6949-BDA4-A74019A4A2F6}" presName="hierChild4" presStyleCnt="0"/>
      <dgm:spPr/>
    </dgm:pt>
    <dgm:pt modelId="{3F76B9DD-35BD-544A-9627-EDCA3305456D}" type="pres">
      <dgm:prSet presAssocID="{0CDC19AD-ABB4-A940-80C2-DD25607CE455}" presName="Name37" presStyleLbl="parChTrans1D3" presStyleIdx="3" presStyleCnt="13"/>
      <dgm:spPr/>
    </dgm:pt>
    <dgm:pt modelId="{B78FEEFA-7919-F94F-BD96-DABCBDA1B305}" type="pres">
      <dgm:prSet presAssocID="{60E2697B-09B5-1C41-9140-350D8047172F}" presName="hierRoot2" presStyleCnt="0">
        <dgm:presLayoutVars>
          <dgm:hierBranch val="init"/>
        </dgm:presLayoutVars>
      </dgm:prSet>
      <dgm:spPr/>
    </dgm:pt>
    <dgm:pt modelId="{5C8CB896-8A13-0D40-8ED8-C3632EAE1383}" type="pres">
      <dgm:prSet presAssocID="{60E2697B-09B5-1C41-9140-350D8047172F}" presName="rootComposite" presStyleCnt="0"/>
      <dgm:spPr/>
    </dgm:pt>
    <dgm:pt modelId="{AE4AB81F-6C94-5342-A1FA-F16C14BF8116}" type="pres">
      <dgm:prSet presAssocID="{60E2697B-09B5-1C41-9140-350D8047172F}" presName="rootText" presStyleLbl="node3" presStyleIdx="3" presStyleCnt="13">
        <dgm:presLayoutVars>
          <dgm:chPref val="3"/>
        </dgm:presLayoutVars>
      </dgm:prSet>
      <dgm:spPr/>
    </dgm:pt>
    <dgm:pt modelId="{1AB9D5EF-E12C-F345-9E15-D574F2CCFB9B}" type="pres">
      <dgm:prSet presAssocID="{60E2697B-09B5-1C41-9140-350D8047172F}" presName="rootConnector" presStyleLbl="node3" presStyleIdx="3" presStyleCnt="13"/>
      <dgm:spPr/>
    </dgm:pt>
    <dgm:pt modelId="{DEC6E038-2833-BD47-9631-444639B29636}" type="pres">
      <dgm:prSet presAssocID="{60E2697B-09B5-1C41-9140-350D8047172F}" presName="hierChild4" presStyleCnt="0"/>
      <dgm:spPr/>
    </dgm:pt>
    <dgm:pt modelId="{0366E057-B2B6-DF47-B906-0E4DB7260D2E}" type="pres">
      <dgm:prSet presAssocID="{60E2697B-09B5-1C41-9140-350D8047172F}" presName="hierChild5" presStyleCnt="0"/>
      <dgm:spPr/>
    </dgm:pt>
    <dgm:pt modelId="{87FC2EA0-4575-FC41-8ACF-14096D141BE4}" type="pres">
      <dgm:prSet presAssocID="{EFF91231-513E-2C4B-B8CB-F50C9568F49B}" presName="Name37" presStyleLbl="parChTrans1D3" presStyleIdx="4" presStyleCnt="13"/>
      <dgm:spPr/>
    </dgm:pt>
    <dgm:pt modelId="{67AAD962-52F6-2B4B-8730-4DA85518BA94}" type="pres">
      <dgm:prSet presAssocID="{B4D63A48-1C3F-484F-8C6F-EFA2C618B8F0}" presName="hierRoot2" presStyleCnt="0">
        <dgm:presLayoutVars>
          <dgm:hierBranch val="init"/>
        </dgm:presLayoutVars>
      </dgm:prSet>
      <dgm:spPr/>
    </dgm:pt>
    <dgm:pt modelId="{F9F3899A-D04B-3142-81B1-90B888B352F1}" type="pres">
      <dgm:prSet presAssocID="{B4D63A48-1C3F-484F-8C6F-EFA2C618B8F0}" presName="rootComposite" presStyleCnt="0"/>
      <dgm:spPr/>
    </dgm:pt>
    <dgm:pt modelId="{9F4EEB43-BB62-5B4A-84D1-B8E17E9C0638}" type="pres">
      <dgm:prSet presAssocID="{B4D63A48-1C3F-484F-8C6F-EFA2C618B8F0}" presName="rootText" presStyleLbl="node3" presStyleIdx="4" presStyleCnt="13">
        <dgm:presLayoutVars>
          <dgm:chPref val="3"/>
        </dgm:presLayoutVars>
      </dgm:prSet>
      <dgm:spPr/>
    </dgm:pt>
    <dgm:pt modelId="{BA648EA4-6E23-D945-B204-8B0934CF49D9}" type="pres">
      <dgm:prSet presAssocID="{B4D63A48-1C3F-484F-8C6F-EFA2C618B8F0}" presName="rootConnector" presStyleLbl="node3" presStyleIdx="4" presStyleCnt="13"/>
      <dgm:spPr/>
    </dgm:pt>
    <dgm:pt modelId="{4C2F44BA-A5CD-1140-83C3-78DC0D45127B}" type="pres">
      <dgm:prSet presAssocID="{B4D63A48-1C3F-484F-8C6F-EFA2C618B8F0}" presName="hierChild4" presStyleCnt="0"/>
      <dgm:spPr/>
    </dgm:pt>
    <dgm:pt modelId="{6B8261CA-AC5C-6D42-BCB2-38903394E8A2}" type="pres">
      <dgm:prSet presAssocID="{B4D63A48-1C3F-484F-8C6F-EFA2C618B8F0}" presName="hierChild5" presStyleCnt="0"/>
      <dgm:spPr/>
    </dgm:pt>
    <dgm:pt modelId="{4107CE5D-E258-4953-8774-FAEDC8766E70}" type="pres">
      <dgm:prSet presAssocID="{B3D801D8-8553-4578-BBB0-769B990754F0}" presName="Name37" presStyleLbl="parChTrans1D3" presStyleIdx="5" presStyleCnt="13"/>
      <dgm:spPr/>
    </dgm:pt>
    <dgm:pt modelId="{C246354A-C164-4ADE-BF23-9D908A807341}" type="pres">
      <dgm:prSet presAssocID="{5D965E8C-B650-4367-8031-C2B7E31CB482}" presName="hierRoot2" presStyleCnt="0">
        <dgm:presLayoutVars>
          <dgm:hierBranch val="init"/>
        </dgm:presLayoutVars>
      </dgm:prSet>
      <dgm:spPr/>
    </dgm:pt>
    <dgm:pt modelId="{7BC9626C-8FA3-4642-8345-C28172A9325C}" type="pres">
      <dgm:prSet presAssocID="{5D965E8C-B650-4367-8031-C2B7E31CB482}" presName="rootComposite" presStyleCnt="0"/>
      <dgm:spPr/>
    </dgm:pt>
    <dgm:pt modelId="{26C80ACE-836F-4D41-A1A8-1AD323E1C9FC}" type="pres">
      <dgm:prSet presAssocID="{5D965E8C-B650-4367-8031-C2B7E31CB482}" presName="rootText" presStyleLbl="node3" presStyleIdx="5" presStyleCnt="13">
        <dgm:presLayoutVars>
          <dgm:chPref val="3"/>
        </dgm:presLayoutVars>
      </dgm:prSet>
      <dgm:spPr/>
    </dgm:pt>
    <dgm:pt modelId="{0D3AF77E-86EA-476D-8A30-C74CA3078191}" type="pres">
      <dgm:prSet presAssocID="{5D965E8C-B650-4367-8031-C2B7E31CB482}" presName="rootConnector" presStyleLbl="node3" presStyleIdx="5" presStyleCnt="13"/>
      <dgm:spPr/>
    </dgm:pt>
    <dgm:pt modelId="{69E0F124-0F99-4DF0-9785-AA8A451E10B3}" type="pres">
      <dgm:prSet presAssocID="{5D965E8C-B650-4367-8031-C2B7E31CB482}" presName="hierChild4" presStyleCnt="0"/>
      <dgm:spPr/>
    </dgm:pt>
    <dgm:pt modelId="{6B9FE2E1-CCB3-40CC-8309-C791B342E4C4}" type="pres">
      <dgm:prSet presAssocID="{5D965E8C-B650-4367-8031-C2B7E31CB482}" presName="hierChild5" presStyleCnt="0"/>
      <dgm:spPr/>
    </dgm:pt>
    <dgm:pt modelId="{51279525-1A27-D942-B7BD-C3AC118C1244}" type="pres">
      <dgm:prSet presAssocID="{266364BF-1C3C-6949-BDA4-A74019A4A2F6}" presName="hierChild5" presStyleCnt="0"/>
      <dgm:spPr/>
    </dgm:pt>
    <dgm:pt modelId="{33B97A8D-6867-8647-8501-22DD0DA76F56}" type="pres">
      <dgm:prSet presAssocID="{3853B4F8-B92A-294D-B4BF-0BAEBBA72EE2}" presName="Name37" presStyleLbl="parChTrans1D2" presStyleIdx="2" presStyleCnt="4"/>
      <dgm:spPr/>
    </dgm:pt>
    <dgm:pt modelId="{FD725368-831D-BF41-A252-451B46E6BD6E}" type="pres">
      <dgm:prSet presAssocID="{6BD6305C-2394-8946-AA99-5B2ABBFA8F6A}" presName="hierRoot2" presStyleCnt="0">
        <dgm:presLayoutVars>
          <dgm:hierBranch val="init"/>
        </dgm:presLayoutVars>
      </dgm:prSet>
      <dgm:spPr/>
    </dgm:pt>
    <dgm:pt modelId="{9EFA30AA-0095-114B-9E88-7FC6D3274C3A}" type="pres">
      <dgm:prSet presAssocID="{6BD6305C-2394-8946-AA99-5B2ABBFA8F6A}" presName="rootComposite" presStyleCnt="0"/>
      <dgm:spPr/>
    </dgm:pt>
    <dgm:pt modelId="{116B8BF1-22F6-EB44-B282-F7430A9D6037}" type="pres">
      <dgm:prSet presAssocID="{6BD6305C-2394-8946-AA99-5B2ABBFA8F6A}" presName="rootText" presStyleLbl="node2" presStyleIdx="2" presStyleCnt="4" custScaleX="161051">
        <dgm:presLayoutVars>
          <dgm:chPref val="3"/>
        </dgm:presLayoutVars>
      </dgm:prSet>
      <dgm:spPr/>
    </dgm:pt>
    <dgm:pt modelId="{C3C81C6E-CFB8-CB44-9704-D68A49946FCA}" type="pres">
      <dgm:prSet presAssocID="{6BD6305C-2394-8946-AA99-5B2ABBFA8F6A}" presName="rootConnector" presStyleLbl="node2" presStyleIdx="2" presStyleCnt="4"/>
      <dgm:spPr/>
    </dgm:pt>
    <dgm:pt modelId="{D440A8CD-6E85-DF44-8212-392F16A5E250}" type="pres">
      <dgm:prSet presAssocID="{6BD6305C-2394-8946-AA99-5B2ABBFA8F6A}" presName="hierChild4" presStyleCnt="0"/>
      <dgm:spPr/>
    </dgm:pt>
    <dgm:pt modelId="{C8740E0F-B70E-9346-863A-9E84A977A90E}" type="pres">
      <dgm:prSet presAssocID="{D15C92F9-32CE-BD4B-BD3D-B29FBA6B7DD0}" presName="Name37" presStyleLbl="parChTrans1D3" presStyleIdx="6" presStyleCnt="13"/>
      <dgm:spPr/>
    </dgm:pt>
    <dgm:pt modelId="{AD897C12-D48C-F344-8671-726BD0AECAD3}" type="pres">
      <dgm:prSet presAssocID="{2288B580-55F1-8B4B-A011-544797723E21}" presName="hierRoot2" presStyleCnt="0">
        <dgm:presLayoutVars>
          <dgm:hierBranch val="init"/>
        </dgm:presLayoutVars>
      </dgm:prSet>
      <dgm:spPr/>
    </dgm:pt>
    <dgm:pt modelId="{A637F5ED-965A-E640-A8A3-02448710F928}" type="pres">
      <dgm:prSet presAssocID="{2288B580-55F1-8B4B-A011-544797723E21}" presName="rootComposite" presStyleCnt="0"/>
      <dgm:spPr/>
    </dgm:pt>
    <dgm:pt modelId="{DE982E95-0A61-DB48-902A-5585985E98F8}" type="pres">
      <dgm:prSet presAssocID="{2288B580-55F1-8B4B-A011-544797723E21}" presName="rootText" presStyleLbl="node3" presStyleIdx="6" presStyleCnt="13" custLinFactNeighborY="0">
        <dgm:presLayoutVars>
          <dgm:chPref val="3"/>
        </dgm:presLayoutVars>
      </dgm:prSet>
      <dgm:spPr/>
    </dgm:pt>
    <dgm:pt modelId="{830D138C-830C-AD45-9511-3703F387C96A}" type="pres">
      <dgm:prSet presAssocID="{2288B580-55F1-8B4B-A011-544797723E21}" presName="rootConnector" presStyleLbl="node3" presStyleIdx="6" presStyleCnt="13"/>
      <dgm:spPr/>
    </dgm:pt>
    <dgm:pt modelId="{4B1192C9-2475-1E49-BD2A-191C6C5C0825}" type="pres">
      <dgm:prSet presAssocID="{2288B580-55F1-8B4B-A011-544797723E21}" presName="hierChild4" presStyleCnt="0"/>
      <dgm:spPr/>
    </dgm:pt>
    <dgm:pt modelId="{DBF35DDB-16DA-E840-94C0-03F2AEC59EB1}" type="pres">
      <dgm:prSet presAssocID="{2288B580-55F1-8B4B-A011-544797723E21}" presName="hierChild5" presStyleCnt="0"/>
      <dgm:spPr/>
    </dgm:pt>
    <dgm:pt modelId="{5932E040-C46A-41EC-AA0B-2FE989779709}" type="pres">
      <dgm:prSet presAssocID="{92ED6046-8300-40D3-8B4E-0544C237F8AC}" presName="Name37" presStyleLbl="parChTrans1D3" presStyleIdx="7" presStyleCnt="13"/>
      <dgm:spPr/>
    </dgm:pt>
    <dgm:pt modelId="{FDD50533-446A-42B0-81C0-3EDA69A849F4}" type="pres">
      <dgm:prSet presAssocID="{A5C123D6-2943-484D-881A-1505C6A1548E}" presName="hierRoot2" presStyleCnt="0">
        <dgm:presLayoutVars>
          <dgm:hierBranch val="init"/>
        </dgm:presLayoutVars>
      </dgm:prSet>
      <dgm:spPr/>
    </dgm:pt>
    <dgm:pt modelId="{EA5D0997-B883-455B-8190-A77A0AFEFF9C}" type="pres">
      <dgm:prSet presAssocID="{A5C123D6-2943-484D-881A-1505C6A1548E}" presName="rootComposite" presStyleCnt="0"/>
      <dgm:spPr/>
    </dgm:pt>
    <dgm:pt modelId="{C2714AC9-EE11-4250-AC3B-51E92AAE92F1}" type="pres">
      <dgm:prSet presAssocID="{A5C123D6-2943-484D-881A-1505C6A1548E}" presName="rootText" presStyleLbl="node3" presStyleIdx="7" presStyleCnt="13">
        <dgm:presLayoutVars>
          <dgm:chPref val="3"/>
        </dgm:presLayoutVars>
      </dgm:prSet>
      <dgm:spPr/>
    </dgm:pt>
    <dgm:pt modelId="{2DDD4C4F-3AD7-4EDD-B28F-43D5F1F7C2D3}" type="pres">
      <dgm:prSet presAssocID="{A5C123D6-2943-484D-881A-1505C6A1548E}" presName="rootConnector" presStyleLbl="node3" presStyleIdx="7" presStyleCnt="13"/>
      <dgm:spPr/>
    </dgm:pt>
    <dgm:pt modelId="{171EB878-71E3-4C36-A08C-82AE9A6E62DA}" type="pres">
      <dgm:prSet presAssocID="{A5C123D6-2943-484D-881A-1505C6A1548E}" presName="hierChild4" presStyleCnt="0"/>
      <dgm:spPr/>
    </dgm:pt>
    <dgm:pt modelId="{BD84D5BD-27E7-48CA-A7C5-3C7913F14430}" type="pres">
      <dgm:prSet presAssocID="{A5C123D6-2943-484D-881A-1505C6A1548E}" presName="hierChild5" presStyleCnt="0"/>
      <dgm:spPr/>
    </dgm:pt>
    <dgm:pt modelId="{108CA37F-46BE-4ACA-BDA7-049BE7B13DBC}" type="pres">
      <dgm:prSet presAssocID="{5E6954DF-FA9E-45E5-A8EF-9645DB12D1C9}" presName="Name37" presStyleLbl="parChTrans1D3" presStyleIdx="8" presStyleCnt="13"/>
      <dgm:spPr/>
    </dgm:pt>
    <dgm:pt modelId="{0B900D1A-4F37-41C5-AB87-56FB993AE381}" type="pres">
      <dgm:prSet presAssocID="{D4DD5199-5B39-457A-AD29-346B445D4179}" presName="hierRoot2" presStyleCnt="0">
        <dgm:presLayoutVars>
          <dgm:hierBranch val="init"/>
        </dgm:presLayoutVars>
      </dgm:prSet>
      <dgm:spPr/>
    </dgm:pt>
    <dgm:pt modelId="{A2CEE14D-FA5A-43AC-B582-41B0B6056997}" type="pres">
      <dgm:prSet presAssocID="{D4DD5199-5B39-457A-AD29-346B445D4179}" presName="rootComposite" presStyleCnt="0"/>
      <dgm:spPr/>
    </dgm:pt>
    <dgm:pt modelId="{A46318A1-A7AD-48B6-8CB4-9CB15269F409}" type="pres">
      <dgm:prSet presAssocID="{D4DD5199-5B39-457A-AD29-346B445D4179}" presName="rootText" presStyleLbl="node3" presStyleIdx="8" presStyleCnt="13">
        <dgm:presLayoutVars>
          <dgm:chPref val="3"/>
        </dgm:presLayoutVars>
      </dgm:prSet>
      <dgm:spPr/>
    </dgm:pt>
    <dgm:pt modelId="{AF448467-D525-4E0B-91DB-41BC2F31D44D}" type="pres">
      <dgm:prSet presAssocID="{D4DD5199-5B39-457A-AD29-346B445D4179}" presName="rootConnector" presStyleLbl="node3" presStyleIdx="8" presStyleCnt="13"/>
      <dgm:spPr/>
    </dgm:pt>
    <dgm:pt modelId="{E62338EA-0FFD-4CEE-93FA-F4450A6C210B}" type="pres">
      <dgm:prSet presAssocID="{D4DD5199-5B39-457A-AD29-346B445D4179}" presName="hierChild4" presStyleCnt="0"/>
      <dgm:spPr/>
    </dgm:pt>
    <dgm:pt modelId="{BFF1C9CB-40C6-4F78-8FE1-B97C09C66748}" type="pres">
      <dgm:prSet presAssocID="{D4DD5199-5B39-457A-AD29-346B445D4179}" presName="hierChild5" presStyleCnt="0"/>
      <dgm:spPr/>
    </dgm:pt>
    <dgm:pt modelId="{ABF0806C-DF60-DA43-B9A9-F91EA847BB43}" type="pres">
      <dgm:prSet presAssocID="{6BD6305C-2394-8946-AA99-5B2ABBFA8F6A}" presName="hierChild5" presStyleCnt="0"/>
      <dgm:spPr/>
    </dgm:pt>
    <dgm:pt modelId="{A43D01DF-7EC9-CB44-985B-2DBBCAE72626}" type="pres">
      <dgm:prSet presAssocID="{B880C8A6-25AF-0444-A6AC-8A7AB8B6DC08}" presName="Name37" presStyleLbl="parChTrans1D2" presStyleIdx="3" presStyleCnt="4"/>
      <dgm:spPr/>
    </dgm:pt>
    <dgm:pt modelId="{5ABFF05C-36DF-B042-97C4-9C6018C31BA7}" type="pres">
      <dgm:prSet presAssocID="{6C645411-E303-E142-820A-5A607C44FC0E}" presName="hierRoot2" presStyleCnt="0">
        <dgm:presLayoutVars>
          <dgm:hierBranch val="init"/>
        </dgm:presLayoutVars>
      </dgm:prSet>
      <dgm:spPr/>
    </dgm:pt>
    <dgm:pt modelId="{8E2E95D4-E846-EA47-A36B-8754A9B1590F}" type="pres">
      <dgm:prSet presAssocID="{6C645411-E303-E142-820A-5A607C44FC0E}" presName="rootComposite" presStyleCnt="0"/>
      <dgm:spPr/>
    </dgm:pt>
    <dgm:pt modelId="{0852CEB2-315B-5B4E-8B67-4A15B0F93B07}" type="pres">
      <dgm:prSet presAssocID="{6C645411-E303-E142-820A-5A607C44FC0E}" presName="rootText" presStyleLbl="node2" presStyleIdx="3" presStyleCnt="4" custScaleX="161051">
        <dgm:presLayoutVars>
          <dgm:chPref val="3"/>
        </dgm:presLayoutVars>
      </dgm:prSet>
      <dgm:spPr/>
    </dgm:pt>
    <dgm:pt modelId="{2F7915B0-71ED-5B47-843A-D29CC4A9B8FA}" type="pres">
      <dgm:prSet presAssocID="{6C645411-E303-E142-820A-5A607C44FC0E}" presName="rootConnector" presStyleLbl="node2" presStyleIdx="3" presStyleCnt="4"/>
      <dgm:spPr/>
    </dgm:pt>
    <dgm:pt modelId="{B6B66902-3E04-3C44-BCD5-D8A75C561D8C}" type="pres">
      <dgm:prSet presAssocID="{6C645411-E303-E142-820A-5A607C44FC0E}" presName="hierChild4" presStyleCnt="0"/>
      <dgm:spPr/>
    </dgm:pt>
    <dgm:pt modelId="{1B6C34D3-28C1-3446-B56E-97392E583B96}" type="pres">
      <dgm:prSet presAssocID="{C3A96491-838B-3744-9BE5-CF8EAEDF71FB}" presName="Name37" presStyleLbl="parChTrans1D3" presStyleIdx="9" presStyleCnt="13"/>
      <dgm:spPr/>
    </dgm:pt>
    <dgm:pt modelId="{06733C66-EAB6-1E4A-AF0D-20321661512D}" type="pres">
      <dgm:prSet presAssocID="{0376E051-1E7C-B143-8C50-1364001AB18E}" presName="hierRoot2" presStyleCnt="0">
        <dgm:presLayoutVars>
          <dgm:hierBranch val="init"/>
        </dgm:presLayoutVars>
      </dgm:prSet>
      <dgm:spPr/>
    </dgm:pt>
    <dgm:pt modelId="{82875715-46D5-8842-B7DC-8ED169EA6952}" type="pres">
      <dgm:prSet presAssocID="{0376E051-1E7C-B143-8C50-1364001AB18E}" presName="rootComposite" presStyleCnt="0"/>
      <dgm:spPr/>
    </dgm:pt>
    <dgm:pt modelId="{621B10AD-CB71-4741-B7CD-73EBA30FCB4B}" type="pres">
      <dgm:prSet presAssocID="{0376E051-1E7C-B143-8C50-1364001AB18E}" presName="rootText" presStyleLbl="node3" presStyleIdx="9" presStyleCnt="13">
        <dgm:presLayoutVars>
          <dgm:chPref val="3"/>
        </dgm:presLayoutVars>
      </dgm:prSet>
      <dgm:spPr/>
    </dgm:pt>
    <dgm:pt modelId="{AFC5F0A4-6352-E645-BE28-1394917F46CE}" type="pres">
      <dgm:prSet presAssocID="{0376E051-1E7C-B143-8C50-1364001AB18E}" presName="rootConnector" presStyleLbl="node3" presStyleIdx="9" presStyleCnt="13"/>
      <dgm:spPr/>
    </dgm:pt>
    <dgm:pt modelId="{9B1DD84B-D43E-F042-AF1B-5BAD95489EA8}" type="pres">
      <dgm:prSet presAssocID="{0376E051-1E7C-B143-8C50-1364001AB18E}" presName="hierChild4" presStyleCnt="0"/>
      <dgm:spPr/>
    </dgm:pt>
    <dgm:pt modelId="{3D2DFA07-8585-7348-8E50-92A0F6A02CB6}" type="pres">
      <dgm:prSet presAssocID="{0376E051-1E7C-B143-8C50-1364001AB18E}" presName="hierChild5" presStyleCnt="0"/>
      <dgm:spPr/>
    </dgm:pt>
    <dgm:pt modelId="{E2EACD87-F823-894E-8B7D-F77019704B50}" type="pres">
      <dgm:prSet presAssocID="{F105FCC6-573F-2042-9D85-12231CA39821}" presName="Name37" presStyleLbl="parChTrans1D3" presStyleIdx="10" presStyleCnt="13"/>
      <dgm:spPr/>
    </dgm:pt>
    <dgm:pt modelId="{38FB3E54-567C-9E43-8F08-D728BE3A8E75}" type="pres">
      <dgm:prSet presAssocID="{87AEEEBE-7BEE-304D-BEE1-349DDCE6F90B}" presName="hierRoot2" presStyleCnt="0">
        <dgm:presLayoutVars>
          <dgm:hierBranch val="init"/>
        </dgm:presLayoutVars>
      </dgm:prSet>
      <dgm:spPr/>
    </dgm:pt>
    <dgm:pt modelId="{9567F0ED-855D-3D44-8209-9B37774EC1D2}" type="pres">
      <dgm:prSet presAssocID="{87AEEEBE-7BEE-304D-BEE1-349DDCE6F90B}" presName="rootComposite" presStyleCnt="0"/>
      <dgm:spPr/>
    </dgm:pt>
    <dgm:pt modelId="{6E6901BB-DDD3-0642-988A-C3491A5C2FE3}" type="pres">
      <dgm:prSet presAssocID="{87AEEEBE-7BEE-304D-BEE1-349DDCE6F90B}" presName="rootText" presStyleLbl="node3" presStyleIdx="10" presStyleCnt="13">
        <dgm:presLayoutVars>
          <dgm:chPref val="3"/>
        </dgm:presLayoutVars>
      </dgm:prSet>
      <dgm:spPr/>
    </dgm:pt>
    <dgm:pt modelId="{3802FCC6-468C-6A4A-B0C4-1EEF66ED0A73}" type="pres">
      <dgm:prSet presAssocID="{87AEEEBE-7BEE-304D-BEE1-349DDCE6F90B}" presName="rootConnector" presStyleLbl="node3" presStyleIdx="10" presStyleCnt="13"/>
      <dgm:spPr/>
    </dgm:pt>
    <dgm:pt modelId="{B04AC4D9-A09B-A442-A00E-78DADF12563F}" type="pres">
      <dgm:prSet presAssocID="{87AEEEBE-7BEE-304D-BEE1-349DDCE6F90B}" presName="hierChild4" presStyleCnt="0"/>
      <dgm:spPr/>
    </dgm:pt>
    <dgm:pt modelId="{6B9B7C1A-F9AD-F64C-877C-747F7F515A4E}" type="pres">
      <dgm:prSet presAssocID="{87AEEEBE-7BEE-304D-BEE1-349DDCE6F90B}" presName="hierChild5" presStyleCnt="0"/>
      <dgm:spPr/>
    </dgm:pt>
    <dgm:pt modelId="{53748BD9-6FEA-2C49-A576-77A51D5A1D80}" type="pres">
      <dgm:prSet presAssocID="{B463AF98-7258-AF4B-8041-165AF5677A67}" presName="Name37" presStyleLbl="parChTrans1D3" presStyleIdx="11" presStyleCnt="13"/>
      <dgm:spPr/>
    </dgm:pt>
    <dgm:pt modelId="{99429A3B-6F37-1449-A88E-99B013514294}" type="pres">
      <dgm:prSet presAssocID="{D6968FAA-F554-E044-917C-2DDB3061008D}" presName="hierRoot2" presStyleCnt="0">
        <dgm:presLayoutVars>
          <dgm:hierBranch val="init"/>
        </dgm:presLayoutVars>
      </dgm:prSet>
      <dgm:spPr/>
    </dgm:pt>
    <dgm:pt modelId="{F2F9143E-DA45-B84E-AD96-4DE9A0C9942D}" type="pres">
      <dgm:prSet presAssocID="{D6968FAA-F554-E044-917C-2DDB3061008D}" presName="rootComposite" presStyleCnt="0"/>
      <dgm:spPr/>
    </dgm:pt>
    <dgm:pt modelId="{CE702742-696A-B849-AD6A-688DD18B04BA}" type="pres">
      <dgm:prSet presAssocID="{D6968FAA-F554-E044-917C-2DDB3061008D}" presName="rootText" presStyleLbl="node3" presStyleIdx="11" presStyleCnt="13">
        <dgm:presLayoutVars>
          <dgm:chPref val="3"/>
        </dgm:presLayoutVars>
      </dgm:prSet>
      <dgm:spPr/>
    </dgm:pt>
    <dgm:pt modelId="{025C6678-2819-294C-9187-A8B5227A5532}" type="pres">
      <dgm:prSet presAssocID="{D6968FAA-F554-E044-917C-2DDB3061008D}" presName="rootConnector" presStyleLbl="node3" presStyleIdx="11" presStyleCnt="13"/>
      <dgm:spPr/>
    </dgm:pt>
    <dgm:pt modelId="{0A712313-9FFC-6243-BA0B-E651F3EF4E25}" type="pres">
      <dgm:prSet presAssocID="{D6968FAA-F554-E044-917C-2DDB3061008D}" presName="hierChild4" presStyleCnt="0"/>
      <dgm:spPr/>
    </dgm:pt>
    <dgm:pt modelId="{30308F07-CAE2-5546-BD6D-5702DD457AA5}" type="pres">
      <dgm:prSet presAssocID="{D6968FAA-F554-E044-917C-2DDB3061008D}" presName="hierChild5" presStyleCnt="0"/>
      <dgm:spPr/>
    </dgm:pt>
    <dgm:pt modelId="{DDD9C913-14A0-41D3-B304-1D5967C40270}" type="pres">
      <dgm:prSet presAssocID="{11749BA8-0A64-4767-81DE-10BC0D4B2C78}" presName="Name37" presStyleLbl="parChTrans1D3" presStyleIdx="12" presStyleCnt="13"/>
      <dgm:spPr/>
    </dgm:pt>
    <dgm:pt modelId="{648D123B-0E74-4A5C-B96B-3327D60E33D0}" type="pres">
      <dgm:prSet presAssocID="{B4AA7D3C-B74D-4DA4-AA89-BE279C5667C6}" presName="hierRoot2" presStyleCnt="0">
        <dgm:presLayoutVars>
          <dgm:hierBranch val="init"/>
        </dgm:presLayoutVars>
      </dgm:prSet>
      <dgm:spPr/>
    </dgm:pt>
    <dgm:pt modelId="{8658026C-2B86-45D2-BDC7-AE1160C07434}" type="pres">
      <dgm:prSet presAssocID="{B4AA7D3C-B74D-4DA4-AA89-BE279C5667C6}" presName="rootComposite" presStyleCnt="0"/>
      <dgm:spPr/>
    </dgm:pt>
    <dgm:pt modelId="{52611B48-C7EF-40E1-8783-E0CA8A0A2A42}" type="pres">
      <dgm:prSet presAssocID="{B4AA7D3C-B74D-4DA4-AA89-BE279C5667C6}" presName="rootText" presStyleLbl="node3" presStyleIdx="12" presStyleCnt="13">
        <dgm:presLayoutVars>
          <dgm:chPref val="3"/>
        </dgm:presLayoutVars>
      </dgm:prSet>
      <dgm:spPr/>
    </dgm:pt>
    <dgm:pt modelId="{11FC03E3-B78F-45B7-AD0E-5E8370387073}" type="pres">
      <dgm:prSet presAssocID="{B4AA7D3C-B74D-4DA4-AA89-BE279C5667C6}" presName="rootConnector" presStyleLbl="node3" presStyleIdx="12" presStyleCnt="13"/>
      <dgm:spPr/>
    </dgm:pt>
    <dgm:pt modelId="{E7BCB145-8220-4640-B4F7-979A9B546781}" type="pres">
      <dgm:prSet presAssocID="{B4AA7D3C-B74D-4DA4-AA89-BE279C5667C6}" presName="hierChild4" presStyleCnt="0"/>
      <dgm:spPr/>
    </dgm:pt>
    <dgm:pt modelId="{A6185F47-E21F-4869-970A-942B6B70CA93}" type="pres">
      <dgm:prSet presAssocID="{B4AA7D3C-B74D-4DA4-AA89-BE279C5667C6}" presName="hierChild5" presStyleCnt="0"/>
      <dgm:spPr/>
    </dgm:pt>
    <dgm:pt modelId="{B702148A-1DFE-5A4B-960E-BDF2FB1E47C3}" type="pres">
      <dgm:prSet presAssocID="{6C645411-E303-E142-820A-5A607C44FC0E}" presName="hierChild5" presStyleCnt="0"/>
      <dgm:spPr/>
    </dgm:pt>
    <dgm:pt modelId="{04177127-C748-304C-BDB8-B597931A9758}" type="pres">
      <dgm:prSet presAssocID="{65DAABEC-C528-CE4B-B92F-35D8472A3EA7}" presName="hierChild3" presStyleCnt="0"/>
      <dgm:spPr/>
    </dgm:pt>
  </dgm:ptLst>
  <dgm:cxnLst>
    <dgm:cxn modelId="{D6023402-9A02-4900-AA99-2A98BF5ED2D7}" type="presOf" srcId="{B4AA7D3C-B74D-4DA4-AA89-BE279C5667C6}" destId="{11FC03E3-B78F-45B7-AD0E-5E8370387073}" srcOrd="1" destOrd="0" presId="urn:microsoft.com/office/officeart/2005/8/layout/orgChart1"/>
    <dgm:cxn modelId="{AB029003-64FA-3B45-AF9C-150186C65B49}" type="presOf" srcId="{80663B5D-809D-7C44-9BEC-E810B4BA44EF}" destId="{052C4172-3987-174B-AB4C-F6D842FF8EED}" srcOrd="0" destOrd="0" presId="urn:microsoft.com/office/officeart/2005/8/layout/orgChart1"/>
    <dgm:cxn modelId="{B09FEE04-60F6-B645-BC57-F09923F09D66}" srcId="{266364BF-1C3C-6949-BDA4-A74019A4A2F6}" destId="{B4D63A48-1C3F-484F-8C6F-EFA2C618B8F0}" srcOrd="1" destOrd="0" parTransId="{EFF91231-513E-2C4B-B8CB-F50C9568F49B}" sibTransId="{07C25B08-BF22-BE45-9970-09B70F833D57}"/>
    <dgm:cxn modelId="{F1009B08-4EC1-4A0E-9158-A0C14512CE29}" type="presOf" srcId="{B4AA7D3C-B74D-4DA4-AA89-BE279C5667C6}" destId="{52611B48-C7EF-40E1-8783-E0CA8A0A2A42}" srcOrd="0" destOrd="0" presId="urn:microsoft.com/office/officeart/2005/8/layout/orgChart1"/>
    <dgm:cxn modelId="{B3B1AC08-4540-F54C-955D-48BB343E1646}" type="presOf" srcId="{2288B580-55F1-8B4B-A011-544797723E21}" destId="{830D138C-830C-AD45-9511-3703F387C96A}" srcOrd="1" destOrd="0" presId="urn:microsoft.com/office/officeart/2005/8/layout/orgChart1"/>
    <dgm:cxn modelId="{C304CD08-755A-45AE-B20D-CBE3FA5A7697}" type="presOf" srcId="{11749BA8-0A64-4767-81DE-10BC0D4B2C78}" destId="{DDD9C913-14A0-41D3-B304-1D5967C40270}" srcOrd="0" destOrd="0" presId="urn:microsoft.com/office/officeart/2005/8/layout/orgChart1"/>
    <dgm:cxn modelId="{3C7B5B0A-B4B4-4637-962E-EBC26381A5AC}" type="presOf" srcId="{1C29CF63-5AC0-4B64-9D5B-8000B194DF06}" destId="{E451D7C6-B497-4F1E-9E40-FACD4E89A06A}" srcOrd="1" destOrd="0" presId="urn:microsoft.com/office/officeart/2005/8/layout/orgChart1"/>
    <dgm:cxn modelId="{DD1FED0C-FDBC-AF40-A7FB-94E5A50FAA24}" type="presOf" srcId="{266364BF-1C3C-6949-BDA4-A74019A4A2F6}" destId="{F6DDAE1E-E6B4-7246-A20B-FCA9CAA91936}" srcOrd="1" destOrd="0" presId="urn:microsoft.com/office/officeart/2005/8/layout/orgChart1"/>
    <dgm:cxn modelId="{9782A412-2D49-DF4B-90A6-A21F19412245}" type="presOf" srcId="{6BD6305C-2394-8946-AA99-5B2ABBFA8F6A}" destId="{116B8BF1-22F6-EB44-B282-F7430A9D6037}" srcOrd="0" destOrd="0" presId="urn:microsoft.com/office/officeart/2005/8/layout/orgChart1"/>
    <dgm:cxn modelId="{103CC11C-1411-BA4C-8BD1-D6D90732FE42}" type="presOf" srcId="{80B01C97-C105-2142-BC0F-854BA679DCEF}" destId="{928E16F9-C088-964F-A578-99F5E827651C}" srcOrd="0" destOrd="0" presId="urn:microsoft.com/office/officeart/2005/8/layout/orgChart1"/>
    <dgm:cxn modelId="{F725F920-21F7-F441-B8B4-C389F9C10126}" srcId="{65DAABEC-C528-CE4B-B92F-35D8472A3EA7}" destId="{6BD6305C-2394-8946-AA99-5B2ABBFA8F6A}" srcOrd="2" destOrd="0" parTransId="{3853B4F8-B92A-294D-B4BF-0BAEBBA72EE2}" sibTransId="{E2635803-DD65-194C-B0A3-B09FB0FF974F}"/>
    <dgm:cxn modelId="{E3218325-8D1F-1A4E-B631-75EBDE2593FA}" type="presOf" srcId="{B880C8A6-25AF-0444-A6AC-8A7AB8B6DC08}" destId="{A43D01DF-7EC9-CB44-985B-2DBBCAE72626}" srcOrd="0" destOrd="0" presId="urn:microsoft.com/office/officeart/2005/8/layout/orgChart1"/>
    <dgm:cxn modelId="{40427E27-D991-DC42-8D16-10CA24B013CC}" type="presOf" srcId="{48B082F7-73A6-404E-BF89-79CE45E42A1D}" destId="{8721C35D-0C46-E143-85C3-9C430B361ED9}" srcOrd="0" destOrd="0" presId="urn:microsoft.com/office/officeart/2005/8/layout/orgChart1"/>
    <dgm:cxn modelId="{83E3BD29-41B1-4044-97AE-8F34288389FF}" type="presOf" srcId="{5D965E8C-B650-4367-8031-C2B7E31CB482}" destId="{26C80ACE-836F-4D41-A1A8-1AD323E1C9FC}" srcOrd="0" destOrd="0" presId="urn:microsoft.com/office/officeart/2005/8/layout/orgChart1"/>
    <dgm:cxn modelId="{504FCC31-803F-9648-953C-C018FB6FC3EB}" type="presOf" srcId="{D15C92F9-32CE-BD4B-BD3D-B29FBA6B7DD0}" destId="{C8740E0F-B70E-9346-863A-9E84A977A90E}" srcOrd="0" destOrd="0" presId="urn:microsoft.com/office/officeart/2005/8/layout/orgChart1"/>
    <dgm:cxn modelId="{31B76432-F058-4F77-B7FD-0BE9C5596878}" type="presOf" srcId="{D4DD5199-5B39-457A-AD29-346B445D4179}" destId="{A46318A1-A7AD-48B6-8CB4-9CB15269F409}" srcOrd="0" destOrd="0" presId="urn:microsoft.com/office/officeart/2005/8/layout/orgChart1"/>
    <dgm:cxn modelId="{A58B4E36-9DAF-FD44-9D7B-18838FF0F62D}" srcId="{65DAABEC-C528-CE4B-B92F-35D8472A3EA7}" destId="{6C645411-E303-E142-820A-5A607C44FC0E}" srcOrd="3" destOrd="0" parTransId="{B880C8A6-25AF-0444-A6AC-8A7AB8B6DC08}" sibTransId="{7042A4B6-60B9-DE46-9F49-2DC64F436469}"/>
    <dgm:cxn modelId="{E3BCEC42-A2D4-4D4E-A63D-BD0056FBC37F}" type="presOf" srcId="{0376E051-1E7C-B143-8C50-1364001AB18E}" destId="{AFC5F0A4-6352-E645-BE28-1394917F46CE}" srcOrd="1" destOrd="0" presId="urn:microsoft.com/office/officeart/2005/8/layout/orgChart1"/>
    <dgm:cxn modelId="{0FD2E344-8165-4C40-BEEE-998B20963F11}" type="presOf" srcId="{0CDC19AD-ABB4-A940-80C2-DD25607CE455}" destId="{3F76B9DD-35BD-544A-9627-EDCA3305456D}" srcOrd="0" destOrd="0" presId="urn:microsoft.com/office/officeart/2005/8/layout/orgChart1"/>
    <dgm:cxn modelId="{AB9C3448-B7A1-F544-B411-804F2E46B460}" type="presOf" srcId="{D6968FAA-F554-E044-917C-2DDB3061008D}" destId="{CE702742-696A-B849-AD6A-688DD18B04BA}" srcOrd="0" destOrd="0" presId="urn:microsoft.com/office/officeart/2005/8/layout/orgChart1"/>
    <dgm:cxn modelId="{D1226148-CBA3-0944-AB2B-0AB9EB42A30E}" srcId="{5203F378-CD45-9946-8061-1D9A20367B74}" destId="{E3334937-3893-6F49-B3CF-D7722577D19F}" srcOrd="0" destOrd="0" parTransId="{B95C4CC2-9880-154D-AB65-7ACFBFAE922B}" sibTransId="{2FC96188-29A4-ED47-8B1B-C758F80B8586}"/>
    <dgm:cxn modelId="{7FE15248-C7DA-0242-98DB-848EB5407F35}" type="presOf" srcId="{3853B4F8-B92A-294D-B4BF-0BAEBBA72EE2}" destId="{33B97A8D-6867-8647-8501-22DD0DA76F56}" srcOrd="0" destOrd="0" presId="urn:microsoft.com/office/officeart/2005/8/layout/orgChart1"/>
    <dgm:cxn modelId="{A03DC948-4A07-4200-8368-D3AF2B72DC9F}" type="presOf" srcId="{92ED6046-8300-40D3-8B4E-0544C237F8AC}" destId="{5932E040-C46A-41EC-AA0B-2FE989779709}" srcOrd="0" destOrd="0" presId="urn:microsoft.com/office/officeart/2005/8/layout/orgChart1"/>
    <dgm:cxn modelId="{E67CFC69-116F-5D4A-917C-1B30ABF88BCC}" type="presOf" srcId="{87AEEEBE-7BEE-304D-BEE1-349DDCE6F90B}" destId="{3802FCC6-468C-6A4A-B0C4-1EEF66ED0A73}" srcOrd="1" destOrd="0" presId="urn:microsoft.com/office/officeart/2005/8/layout/orgChart1"/>
    <dgm:cxn modelId="{9789C16E-7812-7143-98EE-99C148496319}" type="presOf" srcId="{5DFE4A85-371E-1F42-9991-7D7C7B4435AD}" destId="{F4F4764E-673A-7343-A5C6-A649F149BFDD}" srcOrd="0" destOrd="0" presId="urn:microsoft.com/office/officeart/2005/8/layout/orgChart1"/>
    <dgm:cxn modelId="{613F6B6F-FAF2-490F-96AD-E1E6577201FF}" type="presOf" srcId="{5D965E8C-B650-4367-8031-C2B7E31CB482}" destId="{0D3AF77E-86EA-476D-8A30-C74CA3078191}" srcOrd="1" destOrd="0" presId="urn:microsoft.com/office/officeart/2005/8/layout/orgChart1"/>
    <dgm:cxn modelId="{1858C250-BFC2-4FC1-9F5F-E70B41402DD4}" srcId="{6C645411-E303-E142-820A-5A607C44FC0E}" destId="{B4AA7D3C-B74D-4DA4-AA89-BE279C5667C6}" srcOrd="3" destOrd="0" parTransId="{11749BA8-0A64-4767-81DE-10BC0D4B2C78}" sibTransId="{3070403D-5651-4737-BCCF-1E3CCEE2E815}"/>
    <dgm:cxn modelId="{5C04E650-7C7A-4AE7-9B02-F4FFB4BB259F}" srcId="{266364BF-1C3C-6949-BDA4-A74019A4A2F6}" destId="{5D965E8C-B650-4367-8031-C2B7E31CB482}" srcOrd="2" destOrd="0" parTransId="{B3D801D8-8553-4578-BBB0-769B990754F0}" sibTransId="{C0151001-A126-4043-9BFE-7850A938B771}"/>
    <dgm:cxn modelId="{E90B5251-E602-6544-A36F-F9C37C242A58}" srcId="{6BD6305C-2394-8946-AA99-5B2ABBFA8F6A}" destId="{2288B580-55F1-8B4B-A011-544797723E21}" srcOrd="0" destOrd="0" parTransId="{D15C92F9-32CE-BD4B-BD3D-B29FBA6B7DD0}" sibTransId="{9F4F6005-271B-2641-8BC2-A02933E48A5C}"/>
    <dgm:cxn modelId="{3611A053-B1DC-D049-9481-59E2FAA79AB7}" type="presOf" srcId="{57DF9F40-3AE0-4A44-89D4-38C5FEBF457C}" destId="{F852AB9B-87E8-744B-A8E0-5ADF15314064}" srcOrd="0" destOrd="0" presId="urn:microsoft.com/office/officeart/2005/8/layout/orgChart1"/>
    <dgm:cxn modelId="{9E701276-811D-8D49-8745-35794E858866}" type="presOf" srcId="{D6968FAA-F554-E044-917C-2DDB3061008D}" destId="{025C6678-2819-294C-9187-A8B5227A5532}" srcOrd="1" destOrd="0" presId="urn:microsoft.com/office/officeart/2005/8/layout/orgChart1"/>
    <dgm:cxn modelId="{7BBF2959-42FC-BB49-8AF9-17C9893EA0A7}" type="presOf" srcId="{6C645411-E303-E142-820A-5A607C44FC0E}" destId="{2F7915B0-71ED-5B47-843A-D29CC4A9B8FA}" srcOrd="1" destOrd="0" presId="urn:microsoft.com/office/officeart/2005/8/layout/orgChart1"/>
    <dgm:cxn modelId="{C7E4B57D-6F76-7F41-9A0C-7D3515866A66}" type="presOf" srcId="{C3A96491-838B-3744-9BE5-CF8EAEDF71FB}" destId="{1B6C34D3-28C1-3446-B56E-97392E583B96}" srcOrd="0" destOrd="0" presId="urn:microsoft.com/office/officeart/2005/8/layout/orgChart1"/>
    <dgm:cxn modelId="{316E4386-F1CE-7343-8411-10D4C8300173}" srcId="{6C645411-E303-E142-820A-5A607C44FC0E}" destId="{D6968FAA-F554-E044-917C-2DDB3061008D}" srcOrd="2" destOrd="0" parTransId="{B463AF98-7258-AF4B-8041-165AF5677A67}" sibTransId="{0C33D310-14B9-AB40-9986-5669FB0CE2A4}"/>
    <dgm:cxn modelId="{5CB2C987-4BAE-2748-95F5-0880D037B123}" srcId="{80B01C97-C105-2142-BC0F-854BA679DCEF}" destId="{65DAABEC-C528-CE4B-B92F-35D8472A3EA7}" srcOrd="0" destOrd="0" parTransId="{DFA9FF25-AD47-7746-8AED-5EFC0982197A}" sibTransId="{9487F1F0-BEFC-1C44-B693-1DCA2ABFB60C}"/>
    <dgm:cxn modelId="{1014A689-C6E7-DE4C-86AA-5587CAD36A3D}" type="presOf" srcId="{60E2697B-09B5-1C41-9140-350D8047172F}" destId="{AE4AB81F-6C94-5342-A1FA-F16C14BF8116}" srcOrd="0" destOrd="0" presId="urn:microsoft.com/office/officeart/2005/8/layout/orgChart1"/>
    <dgm:cxn modelId="{78361F94-80BE-2346-878C-42904C3D10AD}" type="presOf" srcId="{E3334937-3893-6F49-B3CF-D7722577D19F}" destId="{DB1F998C-6F95-844C-8AF2-C4CEE852C71B}" srcOrd="0" destOrd="0" presId="urn:microsoft.com/office/officeart/2005/8/layout/orgChart1"/>
    <dgm:cxn modelId="{1FD6E496-A044-BD44-AB77-BA9ED53931D0}" type="presOf" srcId="{6C645411-E303-E142-820A-5A607C44FC0E}" destId="{0852CEB2-315B-5B4E-8B67-4A15B0F93B07}" srcOrd="0" destOrd="0" presId="urn:microsoft.com/office/officeart/2005/8/layout/orgChart1"/>
    <dgm:cxn modelId="{9E369C9A-56E7-D54E-BD20-CF25C8E0F760}" type="presOf" srcId="{5203F378-CD45-9946-8061-1D9A20367B74}" destId="{C5DEF534-E821-1940-9E99-E4D5D798D11A}" srcOrd="0" destOrd="0" presId="urn:microsoft.com/office/officeart/2005/8/layout/orgChart1"/>
    <dgm:cxn modelId="{6BFEC8A2-54D0-4A4D-B771-7624F46EFA80}" type="presOf" srcId="{E3334937-3893-6F49-B3CF-D7722577D19F}" destId="{0513411F-7D8E-C94F-8056-526D7B54E0A8}" srcOrd="1" destOrd="0" presId="urn:microsoft.com/office/officeart/2005/8/layout/orgChart1"/>
    <dgm:cxn modelId="{975B21A5-B907-7244-BBC5-6C8DA63B4828}" srcId="{6C645411-E303-E142-820A-5A607C44FC0E}" destId="{87AEEEBE-7BEE-304D-BEE1-349DDCE6F90B}" srcOrd="1" destOrd="0" parTransId="{F105FCC6-573F-2042-9D85-12231CA39821}" sibTransId="{D9468121-26C2-0F43-A90B-48BB19F2CC6D}"/>
    <dgm:cxn modelId="{72C257A6-A0AA-1142-97B3-2D2C0789843E}" type="presOf" srcId="{B4D63A48-1C3F-484F-8C6F-EFA2C618B8F0}" destId="{BA648EA4-6E23-D945-B204-8B0934CF49D9}" srcOrd="1" destOrd="0" presId="urn:microsoft.com/office/officeart/2005/8/layout/orgChart1"/>
    <dgm:cxn modelId="{325F06AE-96DB-422A-A371-B807842A2D45}" srcId="{5203F378-CD45-9946-8061-1D9A20367B74}" destId="{1C29CF63-5AC0-4B64-9D5B-8000B194DF06}" srcOrd="2" destOrd="0" parTransId="{52CCBE63-2404-4034-AF71-F41C019B441D}" sibTransId="{BF20E597-046F-4FE6-94CA-D3A539A80075}"/>
    <dgm:cxn modelId="{AE748BB6-16AB-084B-8744-D72661BB7ECD}" type="presOf" srcId="{B4D63A48-1C3F-484F-8C6F-EFA2C618B8F0}" destId="{9F4EEB43-BB62-5B4A-84D1-B8E17E9C0638}" srcOrd="0" destOrd="0" presId="urn:microsoft.com/office/officeart/2005/8/layout/orgChart1"/>
    <dgm:cxn modelId="{BD1B9EB7-A627-6542-BA1A-4D50B22A6D6C}" srcId="{266364BF-1C3C-6949-BDA4-A74019A4A2F6}" destId="{60E2697B-09B5-1C41-9140-350D8047172F}" srcOrd="0" destOrd="0" parTransId="{0CDC19AD-ABB4-A940-80C2-DD25607CE455}" sibTransId="{CC6168C7-7685-184D-BCA8-17190B4E8CA8}"/>
    <dgm:cxn modelId="{A2F6C9B7-8630-F846-B18E-CA829286D161}" type="presOf" srcId="{48B082F7-73A6-404E-BF89-79CE45E42A1D}" destId="{4D4E723A-0532-DA43-A79C-B58AE2351E9A}" srcOrd="1" destOrd="0" presId="urn:microsoft.com/office/officeart/2005/8/layout/orgChart1"/>
    <dgm:cxn modelId="{9688B2BE-C6DA-4AE8-8D1C-FC778D69EC89}" type="presOf" srcId="{1C29CF63-5AC0-4B64-9D5B-8000B194DF06}" destId="{E1401D49-404F-42BF-B321-9EB9A1B8B9F4}" srcOrd="0" destOrd="0" presId="urn:microsoft.com/office/officeart/2005/8/layout/orgChart1"/>
    <dgm:cxn modelId="{60ACC4C5-755F-4525-9B58-96545B483EDD}" type="presOf" srcId="{D4DD5199-5B39-457A-AD29-346B445D4179}" destId="{AF448467-D525-4E0B-91DB-41BC2F31D44D}" srcOrd="1" destOrd="0" presId="urn:microsoft.com/office/officeart/2005/8/layout/orgChart1"/>
    <dgm:cxn modelId="{332F87C8-50EA-4440-BF01-810B7E1A9FA3}" srcId="{5203F378-CD45-9946-8061-1D9A20367B74}" destId="{48B082F7-73A6-404E-BF89-79CE45E42A1D}" srcOrd="1" destOrd="0" parTransId="{80663B5D-809D-7C44-9BEC-E810B4BA44EF}" sibTransId="{34DCEA32-9EE8-154F-B1C0-ABFEAC995F09}"/>
    <dgm:cxn modelId="{8E0008C9-0D3B-49E8-8352-C97CABCC5F89}" srcId="{6BD6305C-2394-8946-AA99-5B2ABBFA8F6A}" destId="{A5C123D6-2943-484D-881A-1505C6A1548E}" srcOrd="1" destOrd="0" parTransId="{92ED6046-8300-40D3-8B4E-0544C237F8AC}" sibTransId="{29038B87-1804-43BD-8E4D-4BBEB3EC60B7}"/>
    <dgm:cxn modelId="{9AF23BC9-B4C1-4C6E-B9EF-B32A2ED91E5C}" srcId="{6BD6305C-2394-8946-AA99-5B2ABBFA8F6A}" destId="{D4DD5199-5B39-457A-AD29-346B445D4179}" srcOrd="2" destOrd="0" parTransId="{5E6954DF-FA9E-45E5-A8EF-9645DB12D1C9}" sibTransId="{43D1658B-DC84-498F-AC00-0165C9CB731E}"/>
    <dgm:cxn modelId="{881507CB-F4C5-AE43-B6DD-6505C1A7854D}" type="presOf" srcId="{F105FCC6-573F-2042-9D85-12231CA39821}" destId="{E2EACD87-F823-894E-8B7D-F77019704B50}" srcOrd="0" destOrd="0" presId="urn:microsoft.com/office/officeart/2005/8/layout/orgChart1"/>
    <dgm:cxn modelId="{B418CFCC-E996-3746-862E-50A829697DAF}" srcId="{65DAABEC-C528-CE4B-B92F-35D8472A3EA7}" destId="{5203F378-CD45-9946-8061-1D9A20367B74}" srcOrd="0" destOrd="0" parTransId="{57DF9F40-3AE0-4A44-89D4-38C5FEBF457C}" sibTransId="{775DAA20-0B02-7648-838F-DD723BB43A1E}"/>
    <dgm:cxn modelId="{E0330BCE-4A64-CE43-9537-E01BB9629B10}" type="presOf" srcId="{B463AF98-7258-AF4B-8041-165AF5677A67}" destId="{53748BD9-6FEA-2C49-A576-77A51D5A1D80}" srcOrd="0" destOrd="0" presId="urn:microsoft.com/office/officeart/2005/8/layout/orgChart1"/>
    <dgm:cxn modelId="{82C068D0-1407-EC4D-84D0-32130C5561A7}" type="presOf" srcId="{6BD6305C-2394-8946-AA99-5B2ABBFA8F6A}" destId="{C3C81C6E-CFB8-CB44-9704-D68A49946FCA}" srcOrd="1" destOrd="0" presId="urn:microsoft.com/office/officeart/2005/8/layout/orgChart1"/>
    <dgm:cxn modelId="{1B2633D9-09A6-C047-A1B2-F75220DF2E97}" srcId="{6C645411-E303-E142-820A-5A607C44FC0E}" destId="{0376E051-1E7C-B143-8C50-1364001AB18E}" srcOrd="0" destOrd="0" parTransId="{C3A96491-838B-3744-9BE5-CF8EAEDF71FB}" sibTransId="{05D0431F-8FE4-D24E-9A90-DD2498F5A395}"/>
    <dgm:cxn modelId="{7E1D71DC-A333-D64F-A827-0E8C35C4981A}" type="presOf" srcId="{B95C4CC2-9880-154D-AB65-7ACFBFAE922B}" destId="{5C5DE8F0-2522-2B40-8270-70C3D06FB5E7}" srcOrd="0" destOrd="0" presId="urn:microsoft.com/office/officeart/2005/8/layout/orgChart1"/>
    <dgm:cxn modelId="{EA7158DC-324C-5F4D-A9D2-28C5114B6853}" type="presOf" srcId="{266364BF-1C3C-6949-BDA4-A74019A4A2F6}" destId="{DE6C3323-EE02-AD44-8B26-7BD83C498C6E}" srcOrd="0" destOrd="0" presId="urn:microsoft.com/office/officeart/2005/8/layout/orgChart1"/>
    <dgm:cxn modelId="{8DD052DE-DF1D-9347-A122-B3970D0EC98D}" type="presOf" srcId="{5203F378-CD45-9946-8061-1D9A20367B74}" destId="{435454D7-DBDA-6A4C-A274-038F9B813808}" srcOrd="1" destOrd="0" presId="urn:microsoft.com/office/officeart/2005/8/layout/orgChart1"/>
    <dgm:cxn modelId="{240A4FE1-F172-524B-8467-53FA8AE0CD2B}" type="presOf" srcId="{87AEEEBE-7BEE-304D-BEE1-349DDCE6F90B}" destId="{6E6901BB-DDD3-0642-988A-C3491A5C2FE3}" srcOrd="0" destOrd="0" presId="urn:microsoft.com/office/officeart/2005/8/layout/orgChart1"/>
    <dgm:cxn modelId="{28D152E1-C0EF-446D-941D-96EE9FA14256}" type="presOf" srcId="{5E6954DF-FA9E-45E5-A8EF-9645DB12D1C9}" destId="{108CA37F-46BE-4ACA-BDA7-049BE7B13DBC}" srcOrd="0" destOrd="0" presId="urn:microsoft.com/office/officeart/2005/8/layout/orgChart1"/>
    <dgm:cxn modelId="{4C8F90E1-5FBA-C04E-94D8-5B4D0256543F}" type="presOf" srcId="{EFF91231-513E-2C4B-B8CB-F50C9568F49B}" destId="{87FC2EA0-4575-FC41-8ACF-14096D141BE4}" srcOrd="0" destOrd="0" presId="urn:microsoft.com/office/officeart/2005/8/layout/orgChart1"/>
    <dgm:cxn modelId="{70A57FE2-73BA-5548-A781-BA15D26E7F76}" type="presOf" srcId="{60E2697B-09B5-1C41-9140-350D8047172F}" destId="{1AB9D5EF-E12C-F345-9E15-D574F2CCFB9B}" srcOrd="1" destOrd="0" presId="urn:microsoft.com/office/officeart/2005/8/layout/orgChart1"/>
    <dgm:cxn modelId="{111FE6E8-ED2C-4531-9715-4F3825CA63DB}" type="presOf" srcId="{B3D801D8-8553-4578-BBB0-769B990754F0}" destId="{4107CE5D-E258-4953-8774-FAEDC8766E70}" srcOrd="0" destOrd="0" presId="urn:microsoft.com/office/officeart/2005/8/layout/orgChart1"/>
    <dgm:cxn modelId="{EE6A8EEA-8788-420B-B5E3-005750D6BBEF}" type="presOf" srcId="{A5C123D6-2943-484D-881A-1505C6A1548E}" destId="{2DDD4C4F-3AD7-4EDD-B28F-43D5F1F7C2D3}" srcOrd="1" destOrd="0" presId="urn:microsoft.com/office/officeart/2005/8/layout/orgChart1"/>
    <dgm:cxn modelId="{A7BC60EF-9CC5-8343-A9F0-3EE8531931AF}" type="presOf" srcId="{65DAABEC-C528-CE4B-B92F-35D8472A3EA7}" destId="{E3FDDE48-A3A3-394C-934D-DA1069041758}" srcOrd="1" destOrd="0" presId="urn:microsoft.com/office/officeart/2005/8/layout/orgChart1"/>
    <dgm:cxn modelId="{BB50B2F3-4314-FB4F-91E7-35AB626D3E9D}" type="presOf" srcId="{65DAABEC-C528-CE4B-B92F-35D8472A3EA7}" destId="{77CE08EA-0003-A24B-97B1-A238DE458EC7}" srcOrd="0" destOrd="0" presId="urn:microsoft.com/office/officeart/2005/8/layout/orgChart1"/>
    <dgm:cxn modelId="{6D7D5CF4-6003-1242-9359-B67B8B816AFA}" type="presOf" srcId="{0376E051-1E7C-B143-8C50-1364001AB18E}" destId="{621B10AD-CB71-4741-B7CD-73EBA30FCB4B}" srcOrd="0" destOrd="0" presId="urn:microsoft.com/office/officeart/2005/8/layout/orgChart1"/>
    <dgm:cxn modelId="{B487A2F6-BA36-488A-89F2-263D1C52E03C}" type="presOf" srcId="{52CCBE63-2404-4034-AF71-F41C019B441D}" destId="{680B46EF-B128-49BE-B16C-58A3B225CF29}" srcOrd="0" destOrd="0" presId="urn:microsoft.com/office/officeart/2005/8/layout/orgChart1"/>
    <dgm:cxn modelId="{96F1EDF7-69B1-3747-801A-59E8688DC1D6}" srcId="{65DAABEC-C528-CE4B-B92F-35D8472A3EA7}" destId="{266364BF-1C3C-6949-BDA4-A74019A4A2F6}" srcOrd="1" destOrd="0" parTransId="{5DFE4A85-371E-1F42-9991-7D7C7B4435AD}" sibTransId="{671C4F6E-91C9-3046-86FC-95A78B9E5429}"/>
    <dgm:cxn modelId="{03B480FB-78EB-894D-A4D4-1FFA82687BC2}" type="presOf" srcId="{2288B580-55F1-8B4B-A011-544797723E21}" destId="{DE982E95-0A61-DB48-902A-5585985E98F8}" srcOrd="0" destOrd="0" presId="urn:microsoft.com/office/officeart/2005/8/layout/orgChart1"/>
    <dgm:cxn modelId="{2B2546FC-A738-4972-B945-622C1BD127FF}" type="presOf" srcId="{A5C123D6-2943-484D-881A-1505C6A1548E}" destId="{C2714AC9-EE11-4250-AC3B-51E92AAE92F1}" srcOrd="0" destOrd="0" presId="urn:microsoft.com/office/officeart/2005/8/layout/orgChart1"/>
    <dgm:cxn modelId="{4793DAF7-9180-704B-B930-06F5F5FAB031}" type="presParOf" srcId="{928E16F9-C088-964F-A578-99F5E827651C}" destId="{0CD78F9E-8AF0-924C-8984-7BA4CC9E8BD1}" srcOrd="0" destOrd="0" presId="urn:microsoft.com/office/officeart/2005/8/layout/orgChart1"/>
    <dgm:cxn modelId="{08010BA9-B499-2C48-B626-5CD1689B759B}" type="presParOf" srcId="{0CD78F9E-8AF0-924C-8984-7BA4CC9E8BD1}" destId="{3A0F47A9-FB3A-0347-8BD7-AD77FCAE0FBA}" srcOrd="0" destOrd="0" presId="urn:microsoft.com/office/officeart/2005/8/layout/orgChart1"/>
    <dgm:cxn modelId="{FFA709CA-1D5E-1B42-B305-6FD94D531A55}" type="presParOf" srcId="{3A0F47A9-FB3A-0347-8BD7-AD77FCAE0FBA}" destId="{77CE08EA-0003-A24B-97B1-A238DE458EC7}" srcOrd="0" destOrd="0" presId="urn:microsoft.com/office/officeart/2005/8/layout/orgChart1"/>
    <dgm:cxn modelId="{0D90C180-D00B-BA45-BDC7-BA26578E1300}" type="presParOf" srcId="{3A0F47A9-FB3A-0347-8BD7-AD77FCAE0FBA}" destId="{E3FDDE48-A3A3-394C-934D-DA1069041758}" srcOrd="1" destOrd="0" presId="urn:microsoft.com/office/officeart/2005/8/layout/orgChart1"/>
    <dgm:cxn modelId="{05D7A533-BCBC-3249-BBAB-725C04D816EC}" type="presParOf" srcId="{0CD78F9E-8AF0-924C-8984-7BA4CC9E8BD1}" destId="{5F915253-F3CB-D54F-AD92-D56F848268E0}" srcOrd="1" destOrd="0" presId="urn:microsoft.com/office/officeart/2005/8/layout/orgChart1"/>
    <dgm:cxn modelId="{85E24BD0-C97F-1A4E-9206-541985EE7354}" type="presParOf" srcId="{5F915253-F3CB-D54F-AD92-D56F848268E0}" destId="{F852AB9B-87E8-744B-A8E0-5ADF15314064}" srcOrd="0" destOrd="0" presId="urn:microsoft.com/office/officeart/2005/8/layout/orgChart1"/>
    <dgm:cxn modelId="{77760F85-0DDD-8748-8401-33F3D82E8458}" type="presParOf" srcId="{5F915253-F3CB-D54F-AD92-D56F848268E0}" destId="{10B26DBF-4A61-414A-9C8E-E437FA0B904C}" srcOrd="1" destOrd="0" presId="urn:microsoft.com/office/officeart/2005/8/layout/orgChart1"/>
    <dgm:cxn modelId="{13092FEB-95E6-7F4A-8235-B12253DBD1C6}" type="presParOf" srcId="{10B26DBF-4A61-414A-9C8E-E437FA0B904C}" destId="{021A2ED7-B590-074D-8AC3-6BCA5B8DB04B}" srcOrd="0" destOrd="0" presId="urn:microsoft.com/office/officeart/2005/8/layout/orgChart1"/>
    <dgm:cxn modelId="{425D9BB1-A780-4E43-9FEC-9EA7BEAB00E5}" type="presParOf" srcId="{021A2ED7-B590-074D-8AC3-6BCA5B8DB04B}" destId="{C5DEF534-E821-1940-9E99-E4D5D798D11A}" srcOrd="0" destOrd="0" presId="urn:microsoft.com/office/officeart/2005/8/layout/orgChart1"/>
    <dgm:cxn modelId="{6C69A980-42D6-694A-9BE8-D71577AED717}" type="presParOf" srcId="{021A2ED7-B590-074D-8AC3-6BCA5B8DB04B}" destId="{435454D7-DBDA-6A4C-A274-038F9B813808}" srcOrd="1" destOrd="0" presId="urn:microsoft.com/office/officeart/2005/8/layout/orgChart1"/>
    <dgm:cxn modelId="{A31456C7-B1E4-FD4F-9B67-4C381A234EAE}" type="presParOf" srcId="{10B26DBF-4A61-414A-9C8E-E437FA0B904C}" destId="{B1641DFB-5894-3C46-9B9A-0CEFB8428D3E}" srcOrd="1" destOrd="0" presId="urn:microsoft.com/office/officeart/2005/8/layout/orgChart1"/>
    <dgm:cxn modelId="{7AD8EBD4-C538-4A41-A084-D53A9D21EC0B}" type="presParOf" srcId="{B1641DFB-5894-3C46-9B9A-0CEFB8428D3E}" destId="{5C5DE8F0-2522-2B40-8270-70C3D06FB5E7}" srcOrd="0" destOrd="0" presId="urn:microsoft.com/office/officeart/2005/8/layout/orgChart1"/>
    <dgm:cxn modelId="{C9D4CEA9-8558-7646-908C-26386B6D0776}" type="presParOf" srcId="{B1641DFB-5894-3C46-9B9A-0CEFB8428D3E}" destId="{B745DAAC-CFEB-544F-977B-2B6068F02AB9}" srcOrd="1" destOrd="0" presId="urn:microsoft.com/office/officeart/2005/8/layout/orgChart1"/>
    <dgm:cxn modelId="{55247F29-F15E-AE4E-B1E6-873AD934CB48}" type="presParOf" srcId="{B745DAAC-CFEB-544F-977B-2B6068F02AB9}" destId="{1748E5D7-94DA-8B40-A33C-1194A0160146}" srcOrd="0" destOrd="0" presId="urn:microsoft.com/office/officeart/2005/8/layout/orgChart1"/>
    <dgm:cxn modelId="{3B73D8B7-A0C1-854B-AC7C-AFA3C5F2AD3B}" type="presParOf" srcId="{1748E5D7-94DA-8B40-A33C-1194A0160146}" destId="{DB1F998C-6F95-844C-8AF2-C4CEE852C71B}" srcOrd="0" destOrd="0" presId="urn:microsoft.com/office/officeart/2005/8/layout/orgChart1"/>
    <dgm:cxn modelId="{16D75E07-3619-A443-AFC3-AA8AD43168E9}" type="presParOf" srcId="{1748E5D7-94DA-8B40-A33C-1194A0160146}" destId="{0513411F-7D8E-C94F-8056-526D7B54E0A8}" srcOrd="1" destOrd="0" presId="urn:microsoft.com/office/officeart/2005/8/layout/orgChart1"/>
    <dgm:cxn modelId="{198D5979-C9E1-4545-A14A-BF4DC5EE6D6D}" type="presParOf" srcId="{B745DAAC-CFEB-544F-977B-2B6068F02AB9}" destId="{53EEFB5E-5067-BB49-A311-6B65E35E2501}" srcOrd="1" destOrd="0" presId="urn:microsoft.com/office/officeart/2005/8/layout/orgChart1"/>
    <dgm:cxn modelId="{269DC17B-1F5E-3145-88CE-BCE71D800E48}" type="presParOf" srcId="{B745DAAC-CFEB-544F-977B-2B6068F02AB9}" destId="{FE2DEFF1-2234-D249-ABC0-B55B0998067D}" srcOrd="2" destOrd="0" presId="urn:microsoft.com/office/officeart/2005/8/layout/orgChart1"/>
    <dgm:cxn modelId="{A99E13D8-883B-5B4B-9CA6-78E278599F96}" type="presParOf" srcId="{B1641DFB-5894-3C46-9B9A-0CEFB8428D3E}" destId="{052C4172-3987-174B-AB4C-F6D842FF8EED}" srcOrd="2" destOrd="0" presId="urn:microsoft.com/office/officeart/2005/8/layout/orgChart1"/>
    <dgm:cxn modelId="{36011BF3-6CD1-9F43-A604-A6885A08592B}" type="presParOf" srcId="{B1641DFB-5894-3C46-9B9A-0CEFB8428D3E}" destId="{F3FF06FA-5D57-BF4A-8B0E-CC8972FECDEB}" srcOrd="3" destOrd="0" presId="urn:microsoft.com/office/officeart/2005/8/layout/orgChart1"/>
    <dgm:cxn modelId="{3A46F856-4FBF-2148-9712-B3A9719F4E21}" type="presParOf" srcId="{F3FF06FA-5D57-BF4A-8B0E-CC8972FECDEB}" destId="{BAFE92EE-3763-C04C-AFEE-D481D9DB80FB}" srcOrd="0" destOrd="0" presId="urn:microsoft.com/office/officeart/2005/8/layout/orgChart1"/>
    <dgm:cxn modelId="{C4646204-0E1F-3246-81C7-D813767464C2}" type="presParOf" srcId="{BAFE92EE-3763-C04C-AFEE-D481D9DB80FB}" destId="{8721C35D-0C46-E143-85C3-9C430B361ED9}" srcOrd="0" destOrd="0" presId="urn:microsoft.com/office/officeart/2005/8/layout/orgChart1"/>
    <dgm:cxn modelId="{16983256-2B37-4A41-B239-C66688204DB9}" type="presParOf" srcId="{BAFE92EE-3763-C04C-AFEE-D481D9DB80FB}" destId="{4D4E723A-0532-DA43-A79C-B58AE2351E9A}" srcOrd="1" destOrd="0" presId="urn:microsoft.com/office/officeart/2005/8/layout/orgChart1"/>
    <dgm:cxn modelId="{CC544260-589A-294F-B694-EA034A007B05}" type="presParOf" srcId="{F3FF06FA-5D57-BF4A-8B0E-CC8972FECDEB}" destId="{39DCF0EA-B4AF-EF4E-AE1B-0D7BDDF8EA71}" srcOrd="1" destOrd="0" presId="urn:microsoft.com/office/officeart/2005/8/layout/orgChart1"/>
    <dgm:cxn modelId="{78BE22F1-67CD-7F4F-810F-FD6244409F80}" type="presParOf" srcId="{F3FF06FA-5D57-BF4A-8B0E-CC8972FECDEB}" destId="{09D66E5E-7DCA-224E-8F69-3F9C765AD807}" srcOrd="2" destOrd="0" presId="urn:microsoft.com/office/officeart/2005/8/layout/orgChart1"/>
    <dgm:cxn modelId="{EAC9C596-FD69-4544-9841-D27C2904C3A9}" type="presParOf" srcId="{B1641DFB-5894-3C46-9B9A-0CEFB8428D3E}" destId="{680B46EF-B128-49BE-B16C-58A3B225CF29}" srcOrd="4" destOrd="0" presId="urn:microsoft.com/office/officeart/2005/8/layout/orgChart1"/>
    <dgm:cxn modelId="{F3789DA9-BDA0-4313-9638-4F52FF95ACE7}" type="presParOf" srcId="{B1641DFB-5894-3C46-9B9A-0CEFB8428D3E}" destId="{0CE4D183-D469-4B9E-830C-E629A97C28FE}" srcOrd="5" destOrd="0" presId="urn:microsoft.com/office/officeart/2005/8/layout/orgChart1"/>
    <dgm:cxn modelId="{E4B5AE3C-B5D1-4C6B-80B3-8412A4979045}" type="presParOf" srcId="{0CE4D183-D469-4B9E-830C-E629A97C28FE}" destId="{A7E0D18B-9C43-4D7C-A096-A5B39194B284}" srcOrd="0" destOrd="0" presId="urn:microsoft.com/office/officeart/2005/8/layout/orgChart1"/>
    <dgm:cxn modelId="{60581F06-190F-47F9-B024-AD7E601D43C6}" type="presParOf" srcId="{A7E0D18B-9C43-4D7C-A096-A5B39194B284}" destId="{E1401D49-404F-42BF-B321-9EB9A1B8B9F4}" srcOrd="0" destOrd="0" presId="urn:microsoft.com/office/officeart/2005/8/layout/orgChart1"/>
    <dgm:cxn modelId="{AD31F8E3-C908-45B3-ABAD-855E389E17CE}" type="presParOf" srcId="{A7E0D18B-9C43-4D7C-A096-A5B39194B284}" destId="{E451D7C6-B497-4F1E-9E40-FACD4E89A06A}" srcOrd="1" destOrd="0" presId="urn:microsoft.com/office/officeart/2005/8/layout/orgChart1"/>
    <dgm:cxn modelId="{7E6F6914-9667-4F81-B2F5-2268DEC2D862}" type="presParOf" srcId="{0CE4D183-D469-4B9E-830C-E629A97C28FE}" destId="{49EC25C9-6069-4C2B-80FC-8F0228C26C94}" srcOrd="1" destOrd="0" presId="urn:microsoft.com/office/officeart/2005/8/layout/orgChart1"/>
    <dgm:cxn modelId="{B8B94852-1C29-4642-A92C-627C76DC7334}" type="presParOf" srcId="{0CE4D183-D469-4B9E-830C-E629A97C28FE}" destId="{AA40976E-DB76-497B-8543-F77BD0D2035D}" srcOrd="2" destOrd="0" presId="urn:microsoft.com/office/officeart/2005/8/layout/orgChart1"/>
    <dgm:cxn modelId="{E0BA1359-9F23-8343-8040-06B9139E017D}" type="presParOf" srcId="{10B26DBF-4A61-414A-9C8E-E437FA0B904C}" destId="{D2FF7E61-83EA-754C-A36A-8616CED477ED}" srcOrd="2" destOrd="0" presId="urn:microsoft.com/office/officeart/2005/8/layout/orgChart1"/>
    <dgm:cxn modelId="{7D462F99-349D-1D4A-8716-FEFB1FBD09FB}" type="presParOf" srcId="{5F915253-F3CB-D54F-AD92-D56F848268E0}" destId="{F4F4764E-673A-7343-A5C6-A649F149BFDD}" srcOrd="2" destOrd="0" presId="urn:microsoft.com/office/officeart/2005/8/layout/orgChart1"/>
    <dgm:cxn modelId="{880B9A07-61C3-3D46-8BF1-6FAE34042957}" type="presParOf" srcId="{5F915253-F3CB-D54F-AD92-D56F848268E0}" destId="{53D346FF-9F29-894D-9AC2-FA82614AC7DF}" srcOrd="3" destOrd="0" presId="urn:microsoft.com/office/officeart/2005/8/layout/orgChart1"/>
    <dgm:cxn modelId="{6422819E-E985-A549-9699-7E8DD9704487}" type="presParOf" srcId="{53D346FF-9F29-894D-9AC2-FA82614AC7DF}" destId="{496CF473-688F-DB4E-AED6-27EC57E3C593}" srcOrd="0" destOrd="0" presId="urn:microsoft.com/office/officeart/2005/8/layout/orgChart1"/>
    <dgm:cxn modelId="{2CB8916B-F127-944E-AF6B-6A944BF93E41}" type="presParOf" srcId="{496CF473-688F-DB4E-AED6-27EC57E3C593}" destId="{DE6C3323-EE02-AD44-8B26-7BD83C498C6E}" srcOrd="0" destOrd="0" presId="urn:microsoft.com/office/officeart/2005/8/layout/orgChart1"/>
    <dgm:cxn modelId="{DC119529-F484-AE4D-9AE4-1A41CB2C5D50}" type="presParOf" srcId="{496CF473-688F-DB4E-AED6-27EC57E3C593}" destId="{F6DDAE1E-E6B4-7246-A20B-FCA9CAA91936}" srcOrd="1" destOrd="0" presId="urn:microsoft.com/office/officeart/2005/8/layout/orgChart1"/>
    <dgm:cxn modelId="{D2244725-867E-F94B-81F7-D4A202FEEF3C}" type="presParOf" srcId="{53D346FF-9F29-894D-9AC2-FA82614AC7DF}" destId="{3BEF8CB1-0659-8E42-8377-7041F4B3C1F6}" srcOrd="1" destOrd="0" presId="urn:microsoft.com/office/officeart/2005/8/layout/orgChart1"/>
    <dgm:cxn modelId="{AB3638C6-9E0B-564F-BFED-51E137963662}" type="presParOf" srcId="{3BEF8CB1-0659-8E42-8377-7041F4B3C1F6}" destId="{3F76B9DD-35BD-544A-9627-EDCA3305456D}" srcOrd="0" destOrd="0" presId="urn:microsoft.com/office/officeart/2005/8/layout/orgChart1"/>
    <dgm:cxn modelId="{F9B155ED-DAEC-2046-8829-E54B6723C738}" type="presParOf" srcId="{3BEF8CB1-0659-8E42-8377-7041F4B3C1F6}" destId="{B78FEEFA-7919-F94F-BD96-DABCBDA1B305}" srcOrd="1" destOrd="0" presId="urn:microsoft.com/office/officeart/2005/8/layout/orgChart1"/>
    <dgm:cxn modelId="{51DD116C-0CC1-5243-8EE3-920720B64D68}" type="presParOf" srcId="{B78FEEFA-7919-F94F-BD96-DABCBDA1B305}" destId="{5C8CB896-8A13-0D40-8ED8-C3632EAE1383}" srcOrd="0" destOrd="0" presId="urn:microsoft.com/office/officeart/2005/8/layout/orgChart1"/>
    <dgm:cxn modelId="{9E1F7218-623E-AB4B-8B74-C1D2C76C0088}" type="presParOf" srcId="{5C8CB896-8A13-0D40-8ED8-C3632EAE1383}" destId="{AE4AB81F-6C94-5342-A1FA-F16C14BF8116}" srcOrd="0" destOrd="0" presId="urn:microsoft.com/office/officeart/2005/8/layout/orgChart1"/>
    <dgm:cxn modelId="{9F43CD91-CA16-2F47-9F08-7CCC0BE86D76}" type="presParOf" srcId="{5C8CB896-8A13-0D40-8ED8-C3632EAE1383}" destId="{1AB9D5EF-E12C-F345-9E15-D574F2CCFB9B}" srcOrd="1" destOrd="0" presId="urn:microsoft.com/office/officeart/2005/8/layout/orgChart1"/>
    <dgm:cxn modelId="{1D11B668-FDD7-4444-AB80-2B21E49AED33}" type="presParOf" srcId="{B78FEEFA-7919-F94F-BD96-DABCBDA1B305}" destId="{DEC6E038-2833-BD47-9631-444639B29636}" srcOrd="1" destOrd="0" presId="urn:microsoft.com/office/officeart/2005/8/layout/orgChart1"/>
    <dgm:cxn modelId="{C7746FCE-201A-DD4E-986A-19B8AE265D7C}" type="presParOf" srcId="{B78FEEFA-7919-F94F-BD96-DABCBDA1B305}" destId="{0366E057-B2B6-DF47-B906-0E4DB7260D2E}" srcOrd="2" destOrd="0" presId="urn:microsoft.com/office/officeart/2005/8/layout/orgChart1"/>
    <dgm:cxn modelId="{1D9D3DB1-1401-034E-ACF8-2D2B36DD0BCB}" type="presParOf" srcId="{3BEF8CB1-0659-8E42-8377-7041F4B3C1F6}" destId="{87FC2EA0-4575-FC41-8ACF-14096D141BE4}" srcOrd="2" destOrd="0" presId="urn:microsoft.com/office/officeart/2005/8/layout/orgChart1"/>
    <dgm:cxn modelId="{1C1D94F7-BF82-AE47-903C-361F4F923D16}" type="presParOf" srcId="{3BEF8CB1-0659-8E42-8377-7041F4B3C1F6}" destId="{67AAD962-52F6-2B4B-8730-4DA85518BA94}" srcOrd="3" destOrd="0" presId="urn:microsoft.com/office/officeart/2005/8/layout/orgChart1"/>
    <dgm:cxn modelId="{DFBF6866-8049-3348-B23E-E15AFE9814F2}" type="presParOf" srcId="{67AAD962-52F6-2B4B-8730-4DA85518BA94}" destId="{F9F3899A-D04B-3142-81B1-90B888B352F1}" srcOrd="0" destOrd="0" presId="urn:microsoft.com/office/officeart/2005/8/layout/orgChart1"/>
    <dgm:cxn modelId="{A174507A-5390-0A43-AFFE-F4ADF2B21F44}" type="presParOf" srcId="{F9F3899A-D04B-3142-81B1-90B888B352F1}" destId="{9F4EEB43-BB62-5B4A-84D1-B8E17E9C0638}" srcOrd="0" destOrd="0" presId="urn:microsoft.com/office/officeart/2005/8/layout/orgChart1"/>
    <dgm:cxn modelId="{CD24907F-33BC-9D4B-9B0A-0D9CE4B8C498}" type="presParOf" srcId="{F9F3899A-D04B-3142-81B1-90B888B352F1}" destId="{BA648EA4-6E23-D945-B204-8B0934CF49D9}" srcOrd="1" destOrd="0" presId="urn:microsoft.com/office/officeart/2005/8/layout/orgChart1"/>
    <dgm:cxn modelId="{F9C50317-3E4D-294E-99D7-8B27F16F4EE0}" type="presParOf" srcId="{67AAD962-52F6-2B4B-8730-4DA85518BA94}" destId="{4C2F44BA-A5CD-1140-83C3-78DC0D45127B}" srcOrd="1" destOrd="0" presId="urn:microsoft.com/office/officeart/2005/8/layout/orgChart1"/>
    <dgm:cxn modelId="{84221E82-7F23-2E4D-950F-C7E2104C2790}" type="presParOf" srcId="{67AAD962-52F6-2B4B-8730-4DA85518BA94}" destId="{6B8261CA-AC5C-6D42-BCB2-38903394E8A2}" srcOrd="2" destOrd="0" presId="urn:microsoft.com/office/officeart/2005/8/layout/orgChart1"/>
    <dgm:cxn modelId="{BFC388BE-F033-4434-90DD-76740F47003E}" type="presParOf" srcId="{3BEF8CB1-0659-8E42-8377-7041F4B3C1F6}" destId="{4107CE5D-E258-4953-8774-FAEDC8766E70}" srcOrd="4" destOrd="0" presId="urn:microsoft.com/office/officeart/2005/8/layout/orgChart1"/>
    <dgm:cxn modelId="{A80A0C2A-AD35-4F13-868B-A1F7E29CA647}" type="presParOf" srcId="{3BEF8CB1-0659-8E42-8377-7041F4B3C1F6}" destId="{C246354A-C164-4ADE-BF23-9D908A807341}" srcOrd="5" destOrd="0" presId="urn:microsoft.com/office/officeart/2005/8/layout/orgChart1"/>
    <dgm:cxn modelId="{4FA0BD84-B31F-4152-8344-85BFC8B75926}" type="presParOf" srcId="{C246354A-C164-4ADE-BF23-9D908A807341}" destId="{7BC9626C-8FA3-4642-8345-C28172A9325C}" srcOrd="0" destOrd="0" presId="urn:microsoft.com/office/officeart/2005/8/layout/orgChart1"/>
    <dgm:cxn modelId="{C91F49B3-EC54-40D6-84B2-766F6258198F}" type="presParOf" srcId="{7BC9626C-8FA3-4642-8345-C28172A9325C}" destId="{26C80ACE-836F-4D41-A1A8-1AD323E1C9FC}" srcOrd="0" destOrd="0" presId="urn:microsoft.com/office/officeart/2005/8/layout/orgChart1"/>
    <dgm:cxn modelId="{D1BB663D-0F35-4BD5-A6A9-FAFB914C63CC}" type="presParOf" srcId="{7BC9626C-8FA3-4642-8345-C28172A9325C}" destId="{0D3AF77E-86EA-476D-8A30-C74CA3078191}" srcOrd="1" destOrd="0" presId="urn:microsoft.com/office/officeart/2005/8/layout/orgChart1"/>
    <dgm:cxn modelId="{02AF2EBC-2E31-4D63-9EA5-8EC198BCA760}" type="presParOf" srcId="{C246354A-C164-4ADE-BF23-9D908A807341}" destId="{69E0F124-0F99-4DF0-9785-AA8A451E10B3}" srcOrd="1" destOrd="0" presId="urn:microsoft.com/office/officeart/2005/8/layout/orgChart1"/>
    <dgm:cxn modelId="{6146F142-56F4-4317-BAA9-801B74896116}" type="presParOf" srcId="{C246354A-C164-4ADE-BF23-9D908A807341}" destId="{6B9FE2E1-CCB3-40CC-8309-C791B342E4C4}" srcOrd="2" destOrd="0" presId="urn:microsoft.com/office/officeart/2005/8/layout/orgChart1"/>
    <dgm:cxn modelId="{FBCFA0EA-A839-4641-902E-907E6FCABAFC}" type="presParOf" srcId="{53D346FF-9F29-894D-9AC2-FA82614AC7DF}" destId="{51279525-1A27-D942-B7BD-C3AC118C1244}" srcOrd="2" destOrd="0" presId="urn:microsoft.com/office/officeart/2005/8/layout/orgChart1"/>
    <dgm:cxn modelId="{30FE2E1A-F2E7-0542-B832-0BE52B9453DD}" type="presParOf" srcId="{5F915253-F3CB-D54F-AD92-D56F848268E0}" destId="{33B97A8D-6867-8647-8501-22DD0DA76F56}" srcOrd="4" destOrd="0" presId="urn:microsoft.com/office/officeart/2005/8/layout/orgChart1"/>
    <dgm:cxn modelId="{FA7E1A18-5EDC-F245-8804-135F839A27AF}" type="presParOf" srcId="{5F915253-F3CB-D54F-AD92-D56F848268E0}" destId="{FD725368-831D-BF41-A252-451B46E6BD6E}" srcOrd="5" destOrd="0" presId="urn:microsoft.com/office/officeart/2005/8/layout/orgChart1"/>
    <dgm:cxn modelId="{A300D9A2-68ED-754B-A8CE-81FF37DC5FD9}" type="presParOf" srcId="{FD725368-831D-BF41-A252-451B46E6BD6E}" destId="{9EFA30AA-0095-114B-9E88-7FC6D3274C3A}" srcOrd="0" destOrd="0" presId="urn:microsoft.com/office/officeart/2005/8/layout/orgChart1"/>
    <dgm:cxn modelId="{BF27365D-5AFD-4D4B-A4CC-CC3ACEC450D9}" type="presParOf" srcId="{9EFA30AA-0095-114B-9E88-7FC6D3274C3A}" destId="{116B8BF1-22F6-EB44-B282-F7430A9D6037}" srcOrd="0" destOrd="0" presId="urn:microsoft.com/office/officeart/2005/8/layout/orgChart1"/>
    <dgm:cxn modelId="{30DF5050-BA54-2D4D-B435-C767C5E37E41}" type="presParOf" srcId="{9EFA30AA-0095-114B-9E88-7FC6D3274C3A}" destId="{C3C81C6E-CFB8-CB44-9704-D68A49946FCA}" srcOrd="1" destOrd="0" presId="urn:microsoft.com/office/officeart/2005/8/layout/orgChart1"/>
    <dgm:cxn modelId="{0BD34517-910C-3C46-BAB0-AC4938D4D89D}" type="presParOf" srcId="{FD725368-831D-BF41-A252-451B46E6BD6E}" destId="{D440A8CD-6E85-DF44-8212-392F16A5E250}" srcOrd="1" destOrd="0" presId="urn:microsoft.com/office/officeart/2005/8/layout/orgChart1"/>
    <dgm:cxn modelId="{E1504BD0-324D-C645-AA59-BBA3D5826977}" type="presParOf" srcId="{D440A8CD-6E85-DF44-8212-392F16A5E250}" destId="{C8740E0F-B70E-9346-863A-9E84A977A90E}" srcOrd="0" destOrd="0" presId="urn:microsoft.com/office/officeart/2005/8/layout/orgChart1"/>
    <dgm:cxn modelId="{F1313311-A01A-4C48-BA59-A56185A2C020}" type="presParOf" srcId="{D440A8CD-6E85-DF44-8212-392F16A5E250}" destId="{AD897C12-D48C-F344-8671-726BD0AECAD3}" srcOrd="1" destOrd="0" presId="urn:microsoft.com/office/officeart/2005/8/layout/orgChart1"/>
    <dgm:cxn modelId="{AEDFB664-480E-6145-9E18-0FAF3C009113}" type="presParOf" srcId="{AD897C12-D48C-F344-8671-726BD0AECAD3}" destId="{A637F5ED-965A-E640-A8A3-02448710F928}" srcOrd="0" destOrd="0" presId="urn:microsoft.com/office/officeart/2005/8/layout/orgChart1"/>
    <dgm:cxn modelId="{ACA9A286-7E07-4049-9D5A-EC001C0A3421}" type="presParOf" srcId="{A637F5ED-965A-E640-A8A3-02448710F928}" destId="{DE982E95-0A61-DB48-902A-5585985E98F8}" srcOrd="0" destOrd="0" presId="urn:microsoft.com/office/officeart/2005/8/layout/orgChart1"/>
    <dgm:cxn modelId="{F0DF0A90-253C-1B49-B686-34932635D25E}" type="presParOf" srcId="{A637F5ED-965A-E640-A8A3-02448710F928}" destId="{830D138C-830C-AD45-9511-3703F387C96A}" srcOrd="1" destOrd="0" presId="urn:microsoft.com/office/officeart/2005/8/layout/orgChart1"/>
    <dgm:cxn modelId="{AF686C06-3E6F-304E-B6B3-A6A953E10873}" type="presParOf" srcId="{AD897C12-D48C-F344-8671-726BD0AECAD3}" destId="{4B1192C9-2475-1E49-BD2A-191C6C5C0825}" srcOrd="1" destOrd="0" presId="urn:microsoft.com/office/officeart/2005/8/layout/orgChart1"/>
    <dgm:cxn modelId="{741552B7-76A1-C34D-BD9A-A0394F874825}" type="presParOf" srcId="{AD897C12-D48C-F344-8671-726BD0AECAD3}" destId="{DBF35DDB-16DA-E840-94C0-03F2AEC59EB1}" srcOrd="2" destOrd="0" presId="urn:microsoft.com/office/officeart/2005/8/layout/orgChart1"/>
    <dgm:cxn modelId="{68296634-FF7A-42DA-9F14-7FDED7D1B47F}" type="presParOf" srcId="{D440A8CD-6E85-DF44-8212-392F16A5E250}" destId="{5932E040-C46A-41EC-AA0B-2FE989779709}" srcOrd="2" destOrd="0" presId="urn:microsoft.com/office/officeart/2005/8/layout/orgChart1"/>
    <dgm:cxn modelId="{35637902-2A80-4AD4-9F11-DF2CDDDE1D17}" type="presParOf" srcId="{D440A8CD-6E85-DF44-8212-392F16A5E250}" destId="{FDD50533-446A-42B0-81C0-3EDA69A849F4}" srcOrd="3" destOrd="0" presId="urn:microsoft.com/office/officeart/2005/8/layout/orgChart1"/>
    <dgm:cxn modelId="{F50DC267-B348-4A44-88E7-33EEF0377A16}" type="presParOf" srcId="{FDD50533-446A-42B0-81C0-3EDA69A849F4}" destId="{EA5D0997-B883-455B-8190-A77A0AFEFF9C}" srcOrd="0" destOrd="0" presId="urn:microsoft.com/office/officeart/2005/8/layout/orgChart1"/>
    <dgm:cxn modelId="{C6813848-C70D-4EC4-AAF5-F9C8EDFAD785}" type="presParOf" srcId="{EA5D0997-B883-455B-8190-A77A0AFEFF9C}" destId="{C2714AC9-EE11-4250-AC3B-51E92AAE92F1}" srcOrd="0" destOrd="0" presId="urn:microsoft.com/office/officeart/2005/8/layout/orgChart1"/>
    <dgm:cxn modelId="{355F8C00-33B7-4CE4-8B96-0F66A60DFE98}" type="presParOf" srcId="{EA5D0997-B883-455B-8190-A77A0AFEFF9C}" destId="{2DDD4C4F-3AD7-4EDD-B28F-43D5F1F7C2D3}" srcOrd="1" destOrd="0" presId="urn:microsoft.com/office/officeart/2005/8/layout/orgChart1"/>
    <dgm:cxn modelId="{9AEE6A8E-5843-4E1C-B95A-476CCE385D93}" type="presParOf" srcId="{FDD50533-446A-42B0-81C0-3EDA69A849F4}" destId="{171EB878-71E3-4C36-A08C-82AE9A6E62DA}" srcOrd="1" destOrd="0" presId="urn:microsoft.com/office/officeart/2005/8/layout/orgChart1"/>
    <dgm:cxn modelId="{B0FEC1F5-BF86-4F15-B7C1-E122F3F8B789}" type="presParOf" srcId="{FDD50533-446A-42B0-81C0-3EDA69A849F4}" destId="{BD84D5BD-27E7-48CA-A7C5-3C7913F14430}" srcOrd="2" destOrd="0" presId="urn:microsoft.com/office/officeart/2005/8/layout/orgChart1"/>
    <dgm:cxn modelId="{CAE89C6F-608F-484A-9FF0-B64D992C6EF3}" type="presParOf" srcId="{D440A8CD-6E85-DF44-8212-392F16A5E250}" destId="{108CA37F-46BE-4ACA-BDA7-049BE7B13DBC}" srcOrd="4" destOrd="0" presId="urn:microsoft.com/office/officeart/2005/8/layout/orgChart1"/>
    <dgm:cxn modelId="{59D08DA2-B653-404D-9FC0-0DAA9C2A4197}" type="presParOf" srcId="{D440A8CD-6E85-DF44-8212-392F16A5E250}" destId="{0B900D1A-4F37-41C5-AB87-56FB993AE381}" srcOrd="5" destOrd="0" presId="urn:microsoft.com/office/officeart/2005/8/layout/orgChart1"/>
    <dgm:cxn modelId="{1B1097D3-278E-4920-B90F-165FA7D63134}" type="presParOf" srcId="{0B900D1A-4F37-41C5-AB87-56FB993AE381}" destId="{A2CEE14D-FA5A-43AC-B582-41B0B6056997}" srcOrd="0" destOrd="0" presId="urn:microsoft.com/office/officeart/2005/8/layout/orgChart1"/>
    <dgm:cxn modelId="{EF97C9A5-60A3-4617-A840-7C4C7301D6B7}" type="presParOf" srcId="{A2CEE14D-FA5A-43AC-B582-41B0B6056997}" destId="{A46318A1-A7AD-48B6-8CB4-9CB15269F409}" srcOrd="0" destOrd="0" presId="urn:microsoft.com/office/officeart/2005/8/layout/orgChart1"/>
    <dgm:cxn modelId="{7BE30E6C-D022-4455-A00B-C5CCD9615284}" type="presParOf" srcId="{A2CEE14D-FA5A-43AC-B582-41B0B6056997}" destId="{AF448467-D525-4E0B-91DB-41BC2F31D44D}" srcOrd="1" destOrd="0" presId="urn:microsoft.com/office/officeart/2005/8/layout/orgChart1"/>
    <dgm:cxn modelId="{DD717CBE-5880-4584-9844-536298FB29CB}" type="presParOf" srcId="{0B900D1A-4F37-41C5-AB87-56FB993AE381}" destId="{E62338EA-0FFD-4CEE-93FA-F4450A6C210B}" srcOrd="1" destOrd="0" presId="urn:microsoft.com/office/officeart/2005/8/layout/orgChart1"/>
    <dgm:cxn modelId="{D9EB5DF8-E32D-49CC-BDCA-F97F85F38779}" type="presParOf" srcId="{0B900D1A-4F37-41C5-AB87-56FB993AE381}" destId="{BFF1C9CB-40C6-4F78-8FE1-B97C09C66748}" srcOrd="2" destOrd="0" presId="urn:microsoft.com/office/officeart/2005/8/layout/orgChart1"/>
    <dgm:cxn modelId="{A301E005-69EF-8642-A37A-A7A4A361F587}" type="presParOf" srcId="{FD725368-831D-BF41-A252-451B46E6BD6E}" destId="{ABF0806C-DF60-DA43-B9A9-F91EA847BB43}" srcOrd="2" destOrd="0" presId="urn:microsoft.com/office/officeart/2005/8/layout/orgChart1"/>
    <dgm:cxn modelId="{E91B32EB-D2E7-B74F-A2F7-8B84A9DB7A09}" type="presParOf" srcId="{5F915253-F3CB-D54F-AD92-D56F848268E0}" destId="{A43D01DF-7EC9-CB44-985B-2DBBCAE72626}" srcOrd="6" destOrd="0" presId="urn:microsoft.com/office/officeart/2005/8/layout/orgChart1"/>
    <dgm:cxn modelId="{9FECA548-3C9D-DC44-B8E1-361B1B3B60F2}" type="presParOf" srcId="{5F915253-F3CB-D54F-AD92-D56F848268E0}" destId="{5ABFF05C-36DF-B042-97C4-9C6018C31BA7}" srcOrd="7" destOrd="0" presId="urn:microsoft.com/office/officeart/2005/8/layout/orgChart1"/>
    <dgm:cxn modelId="{838663FA-5C9D-ED4A-867A-D36BDA168EA8}" type="presParOf" srcId="{5ABFF05C-36DF-B042-97C4-9C6018C31BA7}" destId="{8E2E95D4-E846-EA47-A36B-8754A9B1590F}" srcOrd="0" destOrd="0" presId="urn:microsoft.com/office/officeart/2005/8/layout/orgChart1"/>
    <dgm:cxn modelId="{63DFA2AC-7C1C-224A-B964-2F8321727B2D}" type="presParOf" srcId="{8E2E95D4-E846-EA47-A36B-8754A9B1590F}" destId="{0852CEB2-315B-5B4E-8B67-4A15B0F93B07}" srcOrd="0" destOrd="0" presId="urn:microsoft.com/office/officeart/2005/8/layout/orgChart1"/>
    <dgm:cxn modelId="{8CD71A23-BF0C-D740-BC91-59B20BA2D6C6}" type="presParOf" srcId="{8E2E95D4-E846-EA47-A36B-8754A9B1590F}" destId="{2F7915B0-71ED-5B47-843A-D29CC4A9B8FA}" srcOrd="1" destOrd="0" presId="urn:microsoft.com/office/officeart/2005/8/layout/orgChart1"/>
    <dgm:cxn modelId="{7F338FBD-8B5D-9142-9A7C-4A1DFC16193A}" type="presParOf" srcId="{5ABFF05C-36DF-B042-97C4-9C6018C31BA7}" destId="{B6B66902-3E04-3C44-BCD5-D8A75C561D8C}" srcOrd="1" destOrd="0" presId="urn:microsoft.com/office/officeart/2005/8/layout/orgChart1"/>
    <dgm:cxn modelId="{96A41365-A1C7-074F-85B6-CBC4507871D7}" type="presParOf" srcId="{B6B66902-3E04-3C44-BCD5-D8A75C561D8C}" destId="{1B6C34D3-28C1-3446-B56E-97392E583B96}" srcOrd="0" destOrd="0" presId="urn:microsoft.com/office/officeart/2005/8/layout/orgChart1"/>
    <dgm:cxn modelId="{5A901D24-1FCF-4742-9A87-8A6B79CD182F}" type="presParOf" srcId="{B6B66902-3E04-3C44-BCD5-D8A75C561D8C}" destId="{06733C66-EAB6-1E4A-AF0D-20321661512D}" srcOrd="1" destOrd="0" presId="urn:microsoft.com/office/officeart/2005/8/layout/orgChart1"/>
    <dgm:cxn modelId="{979AB0FB-24AC-5A41-94E5-22E384A2715C}" type="presParOf" srcId="{06733C66-EAB6-1E4A-AF0D-20321661512D}" destId="{82875715-46D5-8842-B7DC-8ED169EA6952}" srcOrd="0" destOrd="0" presId="urn:microsoft.com/office/officeart/2005/8/layout/orgChart1"/>
    <dgm:cxn modelId="{C81A3CBE-4C54-7740-9285-CAA76E740454}" type="presParOf" srcId="{82875715-46D5-8842-B7DC-8ED169EA6952}" destId="{621B10AD-CB71-4741-B7CD-73EBA30FCB4B}" srcOrd="0" destOrd="0" presId="urn:microsoft.com/office/officeart/2005/8/layout/orgChart1"/>
    <dgm:cxn modelId="{1FB1F0A2-7DEC-8B45-B7DB-17F24CB31258}" type="presParOf" srcId="{82875715-46D5-8842-B7DC-8ED169EA6952}" destId="{AFC5F0A4-6352-E645-BE28-1394917F46CE}" srcOrd="1" destOrd="0" presId="urn:microsoft.com/office/officeart/2005/8/layout/orgChart1"/>
    <dgm:cxn modelId="{E50364ED-029E-404A-97C6-2EDB930650B9}" type="presParOf" srcId="{06733C66-EAB6-1E4A-AF0D-20321661512D}" destId="{9B1DD84B-D43E-F042-AF1B-5BAD95489EA8}" srcOrd="1" destOrd="0" presId="urn:microsoft.com/office/officeart/2005/8/layout/orgChart1"/>
    <dgm:cxn modelId="{D0B6003A-88D8-0F47-9A3D-637D1647C1BF}" type="presParOf" srcId="{06733C66-EAB6-1E4A-AF0D-20321661512D}" destId="{3D2DFA07-8585-7348-8E50-92A0F6A02CB6}" srcOrd="2" destOrd="0" presId="urn:microsoft.com/office/officeart/2005/8/layout/orgChart1"/>
    <dgm:cxn modelId="{0FFDD886-E2FE-CD47-9A8F-14CB79592A08}" type="presParOf" srcId="{B6B66902-3E04-3C44-BCD5-D8A75C561D8C}" destId="{E2EACD87-F823-894E-8B7D-F77019704B50}" srcOrd="2" destOrd="0" presId="urn:microsoft.com/office/officeart/2005/8/layout/orgChart1"/>
    <dgm:cxn modelId="{4C661EFE-8186-7140-BB01-2F2415B5F3A0}" type="presParOf" srcId="{B6B66902-3E04-3C44-BCD5-D8A75C561D8C}" destId="{38FB3E54-567C-9E43-8F08-D728BE3A8E75}" srcOrd="3" destOrd="0" presId="urn:microsoft.com/office/officeart/2005/8/layout/orgChart1"/>
    <dgm:cxn modelId="{2DCBB1FC-15A2-8A4F-B728-38E26C098034}" type="presParOf" srcId="{38FB3E54-567C-9E43-8F08-D728BE3A8E75}" destId="{9567F0ED-855D-3D44-8209-9B37774EC1D2}" srcOrd="0" destOrd="0" presId="urn:microsoft.com/office/officeart/2005/8/layout/orgChart1"/>
    <dgm:cxn modelId="{1B17297C-3680-1746-B853-06046ACB4D07}" type="presParOf" srcId="{9567F0ED-855D-3D44-8209-9B37774EC1D2}" destId="{6E6901BB-DDD3-0642-988A-C3491A5C2FE3}" srcOrd="0" destOrd="0" presId="urn:microsoft.com/office/officeart/2005/8/layout/orgChart1"/>
    <dgm:cxn modelId="{916DDE2E-D40C-0B40-9060-41D4EE2E892C}" type="presParOf" srcId="{9567F0ED-855D-3D44-8209-9B37774EC1D2}" destId="{3802FCC6-468C-6A4A-B0C4-1EEF66ED0A73}" srcOrd="1" destOrd="0" presId="urn:microsoft.com/office/officeart/2005/8/layout/orgChart1"/>
    <dgm:cxn modelId="{FC040AED-8C99-FD42-B3EB-C7E784904C43}" type="presParOf" srcId="{38FB3E54-567C-9E43-8F08-D728BE3A8E75}" destId="{B04AC4D9-A09B-A442-A00E-78DADF12563F}" srcOrd="1" destOrd="0" presId="urn:microsoft.com/office/officeart/2005/8/layout/orgChart1"/>
    <dgm:cxn modelId="{9A3142B7-7A75-FE49-B0BB-9CD6B6884394}" type="presParOf" srcId="{38FB3E54-567C-9E43-8F08-D728BE3A8E75}" destId="{6B9B7C1A-F9AD-F64C-877C-747F7F515A4E}" srcOrd="2" destOrd="0" presId="urn:microsoft.com/office/officeart/2005/8/layout/orgChart1"/>
    <dgm:cxn modelId="{E930F874-6355-0A46-8F9E-9CCB6B65E0DF}" type="presParOf" srcId="{B6B66902-3E04-3C44-BCD5-D8A75C561D8C}" destId="{53748BD9-6FEA-2C49-A576-77A51D5A1D80}" srcOrd="4" destOrd="0" presId="urn:microsoft.com/office/officeart/2005/8/layout/orgChart1"/>
    <dgm:cxn modelId="{8E2A6551-D986-1B4A-ACE4-3453F58F586B}" type="presParOf" srcId="{B6B66902-3E04-3C44-BCD5-D8A75C561D8C}" destId="{99429A3B-6F37-1449-A88E-99B013514294}" srcOrd="5" destOrd="0" presId="urn:microsoft.com/office/officeart/2005/8/layout/orgChart1"/>
    <dgm:cxn modelId="{6A9BE3C2-0815-1643-A579-7B56683ECBC7}" type="presParOf" srcId="{99429A3B-6F37-1449-A88E-99B013514294}" destId="{F2F9143E-DA45-B84E-AD96-4DE9A0C9942D}" srcOrd="0" destOrd="0" presId="urn:microsoft.com/office/officeart/2005/8/layout/orgChart1"/>
    <dgm:cxn modelId="{C6A715AB-4B45-E946-9B7E-57FC595A8C6E}" type="presParOf" srcId="{F2F9143E-DA45-B84E-AD96-4DE9A0C9942D}" destId="{CE702742-696A-B849-AD6A-688DD18B04BA}" srcOrd="0" destOrd="0" presId="urn:microsoft.com/office/officeart/2005/8/layout/orgChart1"/>
    <dgm:cxn modelId="{CFD809A8-0FB6-094A-AE33-1D0B733822C2}" type="presParOf" srcId="{F2F9143E-DA45-B84E-AD96-4DE9A0C9942D}" destId="{025C6678-2819-294C-9187-A8B5227A5532}" srcOrd="1" destOrd="0" presId="urn:microsoft.com/office/officeart/2005/8/layout/orgChart1"/>
    <dgm:cxn modelId="{51E982CB-D1FC-9848-9C16-61FB80A1A7D7}" type="presParOf" srcId="{99429A3B-6F37-1449-A88E-99B013514294}" destId="{0A712313-9FFC-6243-BA0B-E651F3EF4E25}" srcOrd="1" destOrd="0" presId="urn:microsoft.com/office/officeart/2005/8/layout/orgChart1"/>
    <dgm:cxn modelId="{2F7FC1F9-0380-3B47-A0CA-6802E3CB314D}" type="presParOf" srcId="{99429A3B-6F37-1449-A88E-99B013514294}" destId="{30308F07-CAE2-5546-BD6D-5702DD457AA5}" srcOrd="2" destOrd="0" presId="urn:microsoft.com/office/officeart/2005/8/layout/orgChart1"/>
    <dgm:cxn modelId="{88C3C8F5-8873-4C2A-A50F-D549E20E2708}" type="presParOf" srcId="{B6B66902-3E04-3C44-BCD5-D8A75C561D8C}" destId="{DDD9C913-14A0-41D3-B304-1D5967C40270}" srcOrd="6" destOrd="0" presId="urn:microsoft.com/office/officeart/2005/8/layout/orgChart1"/>
    <dgm:cxn modelId="{03682097-6FF3-4747-835C-A8F18B9B14B8}" type="presParOf" srcId="{B6B66902-3E04-3C44-BCD5-D8A75C561D8C}" destId="{648D123B-0E74-4A5C-B96B-3327D60E33D0}" srcOrd="7" destOrd="0" presId="urn:microsoft.com/office/officeart/2005/8/layout/orgChart1"/>
    <dgm:cxn modelId="{DE0ABD5E-62C1-4463-9823-E1FB2F97AA90}" type="presParOf" srcId="{648D123B-0E74-4A5C-B96B-3327D60E33D0}" destId="{8658026C-2B86-45D2-BDC7-AE1160C07434}" srcOrd="0" destOrd="0" presId="urn:microsoft.com/office/officeart/2005/8/layout/orgChart1"/>
    <dgm:cxn modelId="{AAFF14B7-8955-4027-BF64-5E290FBF6550}" type="presParOf" srcId="{8658026C-2B86-45D2-BDC7-AE1160C07434}" destId="{52611B48-C7EF-40E1-8783-E0CA8A0A2A42}" srcOrd="0" destOrd="0" presId="urn:microsoft.com/office/officeart/2005/8/layout/orgChart1"/>
    <dgm:cxn modelId="{11FA7232-AEF4-454B-BB14-BC8A261E1D37}" type="presParOf" srcId="{8658026C-2B86-45D2-BDC7-AE1160C07434}" destId="{11FC03E3-B78F-45B7-AD0E-5E8370387073}" srcOrd="1" destOrd="0" presId="urn:microsoft.com/office/officeart/2005/8/layout/orgChart1"/>
    <dgm:cxn modelId="{8F3D19CE-CDD9-435C-88C8-AD54C580BADF}" type="presParOf" srcId="{648D123B-0E74-4A5C-B96B-3327D60E33D0}" destId="{E7BCB145-8220-4640-B4F7-979A9B546781}" srcOrd="1" destOrd="0" presId="urn:microsoft.com/office/officeart/2005/8/layout/orgChart1"/>
    <dgm:cxn modelId="{6E250B13-58CD-46C0-87DF-FD03B1807C9B}" type="presParOf" srcId="{648D123B-0E74-4A5C-B96B-3327D60E33D0}" destId="{A6185F47-E21F-4869-970A-942B6B70CA93}" srcOrd="2" destOrd="0" presId="urn:microsoft.com/office/officeart/2005/8/layout/orgChart1"/>
    <dgm:cxn modelId="{064ADC53-F338-2544-A999-A186E468ABEA}" type="presParOf" srcId="{5ABFF05C-36DF-B042-97C4-9C6018C31BA7}" destId="{B702148A-1DFE-5A4B-960E-BDF2FB1E47C3}" srcOrd="2" destOrd="0" presId="urn:microsoft.com/office/officeart/2005/8/layout/orgChart1"/>
    <dgm:cxn modelId="{C22A31D8-6166-1644-9211-A38A45070D56}" type="presParOf" srcId="{0CD78F9E-8AF0-924C-8984-7BA4CC9E8BD1}" destId="{04177127-C748-304C-BDB8-B597931A975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9C913-14A0-41D3-B304-1D5967C40270}">
      <dsp:nvSpPr>
        <dsp:cNvPr id="0" name=""/>
        <dsp:cNvSpPr/>
      </dsp:nvSpPr>
      <dsp:spPr>
        <a:xfrm>
          <a:off x="6541079" y="1659715"/>
          <a:ext cx="280908" cy="3011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1685"/>
              </a:lnTo>
              <a:lnTo>
                <a:pt x="280908" y="301168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748BD9-6FEA-2C49-A576-77A51D5A1D80}">
      <dsp:nvSpPr>
        <dsp:cNvPr id="0" name=""/>
        <dsp:cNvSpPr/>
      </dsp:nvSpPr>
      <dsp:spPr>
        <a:xfrm>
          <a:off x="6541079" y="1659715"/>
          <a:ext cx="280908" cy="2186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6087"/>
              </a:lnTo>
              <a:lnTo>
                <a:pt x="280908" y="218608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ACD87-F823-894E-8B7D-F77019704B50}">
      <dsp:nvSpPr>
        <dsp:cNvPr id="0" name=""/>
        <dsp:cNvSpPr/>
      </dsp:nvSpPr>
      <dsp:spPr>
        <a:xfrm>
          <a:off x="6541079" y="1659715"/>
          <a:ext cx="280908" cy="1360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0490"/>
              </a:lnTo>
              <a:lnTo>
                <a:pt x="280908" y="13604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6C34D3-28C1-3446-B56E-97392E583B96}">
      <dsp:nvSpPr>
        <dsp:cNvPr id="0" name=""/>
        <dsp:cNvSpPr/>
      </dsp:nvSpPr>
      <dsp:spPr>
        <a:xfrm>
          <a:off x="6541079" y="1659715"/>
          <a:ext cx="280908" cy="534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4893"/>
              </a:lnTo>
              <a:lnTo>
                <a:pt x="280908" y="53489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D01DF-7EC9-CB44-985B-2DBBCAE72626}">
      <dsp:nvSpPr>
        <dsp:cNvPr id="0" name=""/>
        <dsp:cNvSpPr/>
      </dsp:nvSpPr>
      <dsp:spPr>
        <a:xfrm>
          <a:off x="4114800" y="834118"/>
          <a:ext cx="3175368" cy="2441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95"/>
              </a:lnTo>
              <a:lnTo>
                <a:pt x="3175368" y="122095"/>
              </a:lnTo>
              <a:lnTo>
                <a:pt x="3175368" y="24419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8CA37F-46BE-4ACA-BDA7-049BE7B13DBC}">
      <dsp:nvSpPr>
        <dsp:cNvPr id="0" name=""/>
        <dsp:cNvSpPr/>
      </dsp:nvSpPr>
      <dsp:spPr>
        <a:xfrm>
          <a:off x="4424167" y="1659715"/>
          <a:ext cx="280908" cy="2186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6087"/>
              </a:lnTo>
              <a:lnTo>
                <a:pt x="280908" y="218608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2E040-C46A-41EC-AA0B-2FE989779709}">
      <dsp:nvSpPr>
        <dsp:cNvPr id="0" name=""/>
        <dsp:cNvSpPr/>
      </dsp:nvSpPr>
      <dsp:spPr>
        <a:xfrm>
          <a:off x="4424167" y="1659715"/>
          <a:ext cx="280908" cy="1360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0490"/>
              </a:lnTo>
              <a:lnTo>
                <a:pt x="280908" y="13604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40E0F-B70E-9346-863A-9E84A977A90E}">
      <dsp:nvSpPr>
        <dsp:cNvPr id="0" name=""/>
        <dsp:cNvSpPr/>
      </dsp:nvSpPr>
      <dsp:spPr>
        <a:xfrm>
          <a:off x="4424167" y="1659715"/>
          <a:ext cx="280908" cy="534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4893"/>
              </a:lnTo>
              <a:lnTo>
                <a:pt x="280908" y="53489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B97A8D-6867-8647-8501-22DD0DA76F56}">
      <dsp:nvSpPr>
        <dsp:cNvPr id="0" name=""/>
        <dsp:cNvSpPr/>
      </dsp:nvSpPr>
      <dsp:spPr>
        <a:xfrm>
          <a:off x="4114800" y="834118"/>
          <a:ext cx="1058456" cy="2441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95"/>
              </a:lnTo>
              <a:lnTo>
                <a:pt x="1058456" y="122095"/>
              </a:lnTo>
              <a:lnTo>
                <a:pt x="1058456" y="24419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07CE5D-E258-4953-8774-FAEDC8766E70}">
      <dsp:nvSpPr>
        <dsp:cNvPr id="0" name=""/>
        <dsp:cNvSpPr/>
      </dsp:nvSpPr>
      <dsp:spPr>
        <a:xfrm>
          <a:off x="2307255" y="1659715"/>
          <a:ext cx="280908" cy="2186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6087"/>
              </a:lnTo>
              <a:lnTo>
                <a:pt x="280908" y="218608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FC2EA0-4575-FC41-8ACF-14096D141BE4}">
      <dsp:nvSpPr>
        <dsp:cNvPr id="0" name=""/>
        <dsp:cNvSpPr/>
      </dsp:nvSpPr>
      <dsp:spPr>
        <a:xfrm>
          <a:off x="2307255" y="1659715"/>
          <a:ext cx="280908" cy="1360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0490"/>
              </a:lnTo>
              <a:lnTo>
                <a:pt x="280908" y="13604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6B9DD-35BD-544A-9627-EDCA3305456D}">
      <dsp:nvSpPr>
        <dsp:cNvPr id="0" name=""/>
        <dsp:cNvSpPr/>
      </dsp:nvSpPr>
      <dsp:spPr>
        <a:xfrm>
          <a:off x="2307255" y="1659715"/>
          <a:ext cx="280908" cy="534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4893"/>
              </a:lnTo>
              <a:lnTo>
                <a:pt x="280908" y="53489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4764E-673A-7343-A5C6-A649F149BFDD}">
      <dsp:nvSpPr>
        <dsp:cNvPr id="0" name=""/>
        <dsp:cNvSpPr/>
      </dsp:nvSpPr>
      <dsp:spPr>
        <a:xfrm>
          <a:off x="3056343" y="834118"/>
          <a:ext cx="1058456" cy="244190"/>
        </a:xfrm>
        <a:custGeom>
          <a:avLst/>
          <a:gdLst/>
          <a:ahLst/>
          <a:cxnLst/>
          <a:rect l="0" t="0" r="0" b="0"/>
          <a:pathLst>
            <a:path>
              <a:moveTo>
                <a:pt x="1058456" y="0"/>
              </a:moveTo>
              <a:lnTo>
                <a:pt x="1058456" y="122095"/>
              </a:lnTo>
              <a:lnTo>
                <a:pt x="0" y="122095"/>
              </a:lnTo>
              <a:lnTo>
                <a:pt x="0" y="24419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0B46EF-B128-49BE-B16C-58A3B225CF29}">
      <dsp:nvSpPr>
        <dsp:cNvPr id="0" name=""/>
        <dsp:cNvSpPr/>
      </dsp:nvSpPr>
      <dsp:spPr>
        <a:xfrm>
          <a:off x="190343" y="1659715"/>
          <a:ext cx="280908" cy="2186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6087"/>
              </a:lnTo>
              <a:lnTo>
                <a:pt x="280908" y="218608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2C4172-3987-174B-AB4C-F6D842FF8EED}">
      <dsp:nvSpPr>
        <dsp:cNvPr id="0" name=""/>
        <dsp:cNvSpPr/>
      </dsp:nvSpPr>
      <dsp:spPr>
        <a:xfrm>
          <a:off x="190343" y="1659715"/>
          <a:ext cx="280908" cy="1360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0490"/>
              </a:lnTo>
              <a:lnTo>
                <a:pt x="280908" y="13604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5DE8F0-2522-2B40-8270-70C3D06FB5E7}">
      <dsp:nvSpPr>
        <dsp:cNvPr id="0" name=""/>
        <dsp:cNvSpPr/>
      </dsp:nvSpPr>
      <dsp:spPr>
        <a:xfrm>
          <a:off x="190343" y="1659715"/>
          <a:ext cx="280908" cy="534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4893"/>
              </a:lnTo>
              <a:lnTo>
                <a:pt x="280908" y="53489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52AB9B-87E8-744B-A8E0-5ADF15314064}">
      <dsp:nvSpPr>
        <dsp:cNvPr id="0" name=""/>
        <dsp:cNvSpPr/>
      </dsp:nvSpPr>
      <dsp:spPr>
        <a:xfrm>
          <a:off x="939431" y="834118"/>
          <a:ext cx="3175368" cy="244190"/>
        </a:xfrm>
        <a:custGeom>
          <a:avLst/>
          <a:gdLst/>
          <a:ahLst/>
          <a:cxnLst/>
          <a:rect l="0" t="0" r="0" b="0"/>
          <a:pathLst>
            <a:path>
              <a:moveTo>
                <a:pt x="3175368" y="0"/>
              </a:moveTo>
              <a:lnTo>
                <a:pt x="3175368" y="122095"/>
              </a:lnTo>
              <a:lnTo>
                <a:pt x="0" y="122095"/>
              </a:lnTo>
              <a:lnTo>
                <a:pt x="0" y="24419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CE08EA-0003-A24B-97B1-A238DE458EC7}">
      <dsp:nvSpPr>
        <dsp:cNvPr id="0" name=""/>
        <dsp:cNvSpPr/>
      </dsp:nvSpPr>
      <dsp:spPr>
        <a:xfrm>
          <a:off x="3272301" y="252711"/>
          <a:ext cx="1684997" cy="58140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>
                  <a:lumMod val="75000"/>
                </a:schemeClr>
              </a:solidFill>
            </a:rPr>
            <a:t>Project Risks</a:t>
          </a:r>
        </a:p>
      </dsp:txBody>
      <dsp:txXfrm>
        <a:off x="3272301" y="252711"/>
        <a:ext cx="1684997" cy="581406"/>
      </dsp:txXfrm>
    </dsp:sp>
    <dsp:sp modelId="{C5DEF534-E821-1940-9E99-E4D5D798D11A}">
      <dsp:nvSpPr>
        <dsp:cNvPr id="0" name=""/>
        <dsp:cNvSpPr/>
      </dsp:nvSpPr>
      <dsp:spPr>
        <a:xfrm>
          <a:off x="3070" y="1078308"/>
          <a:ext cx="1872721" cy="581406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Business	</a:t>
          </a:r>
        </a:p>
      </dsp:txBody>
      <dsp:txXfrm>
        <a:off x="3070" y="1078308"/>
        <a:ext cx="1872721" cy="581406"/>
      </dsp:txXfrm>
    </dsp:sp>
    <dsp:sp modelId="{DB1F998C-6F95-844C-8AF2-C4CEE852C71B}">
      <dsp:nvSpPr>
        <dsp:cNvPr id="0" name=""/>
        <dsp:cNvSpPr/>
      </dsp:nvSpPr>
      <dsp:spPr>
        <a:xfrm>
          <a:off x="471251" y="1903905"/>
          <a:ext cx="1162812" cy="581406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Requirements</a:t>
          </a:r>
        </a:p>
      </dsp:txBody>
      <dsp:txXfrm>
        <a:off x="471251" y="1903905"/>
        <a:ext cx="1162812" cy="581406"/>
      </dsp:txXfrm>
    </dsp:sp>
    <dsp:sp modelId="{8721C35D-0C46-E143-85C3-9C430B361ED9}">
      <dsp:nvSpPr>
        <dsp:cNvPr id="0" name=""/>
        <dsp:cNvSpPr/>
      </dsp:nvSpPr>
      <dsp:spPr>
        <a:xfrm>
          <a:off x="471251" y="2729502"/>
          <a:ext cx="1162812" cy="581406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Technology</a:t>
          </a:r>
        </a:p>
      </dsp:txBody>
      <dsp:txXfrm>
        <a:off x="471251" y="2729502"/>
        <a:ext cx="1162812" cy="581406"/>
      </dsp:txXfrm>
    </dsp:sp>
    <dsp:sp modelId="{E1401D49-404F-42BF-B321-9EB9A1B8B9F4}">
      <dsp:nvSpPr>
        <dsp:cNvPr id="0" name=""/>
        <dsp:cNvSpPr/>
      </dsp:nvSpPr>
      <dsp:spPr>
        <a:xfrm>
          <a:off x="471251" y="3555099"/>
          <a:ext cx="1162812" cy="581406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Funding</a:t>
          </a:r>
        </a:p>
      </dsp:txBody>
      <dsp:txXfrm>
        <a:off x="471251" y="3555099"/>
        <a:ext cx="1162812" cy="581406"/>
      </dsp:txXfrm>
    </dsp:sp>
    <dsp:sp modelId="{DE6C3323-EE02-AD44-8B26-7BD83C498C6E}">
      <dsp:nvSpPr>
        <dsp:cNvPr id="0" name=""/>
        <dsp:cNvSpPr/>
      </dsp:nvSpPr>
      <dsp:spPr>
        <a:xfrm>
          <a:off x="2119983" y="1078308"/>
          <a:ext cx="1872721" cy="581406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Technical</a:t>
          </a:r>
        </a:p>
      </dsp:txBody>
      <dsp:txXfrm>
        <a:off x="2119983" y="1078308"/>
        <a:ext cx="1872721" cy="581406"/>
      </dsp:txXfrm>
    </dsp:sp>
    <dsp:sp modelId="{AE4AB81F-6C94-5342-A1FA-F16C14BF8116}">
      <dsp:nvSpPr>
        <dsp:cNvPr id="0" name=""/>
        <dsp:cNvSpPr/>
      </dsp:nvSpPr>
      <dsp:spPr>
        <a:xfrm>
          <a:off x="2588163" y="1903905"/>
          <a:ext cx="1162812" cy="581406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Hardware</a:t>
          </a:r>
        </a:p>
      </dsp:txBody>
      <dsp:txXfrm>
        <a:off x="2588163" y="1903905"/>
        <a:ext cx="1162812" cy="581406"/>
      </dsp:txXfrm>
    </dsp:sp>
    <dsp:sp modelId="{9F4EEB43-BB62-5B4A-84D1-B8E17E9C0638}">
      <dsp:nvSpPr>
        <dsp:cNvPr id="0" name=""/>
        <dsp:cNvSpPr/>
      </dsp:nvSpPr>
      <dsp:spPr>
        <a:xfrm>
          <a:off x="2588163" y="2729502"/>
          <a:ext cx="1162812" cy="581406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Software</a:t>
          </a:r>
        </a:p>
      </dsp:txBody>
      <dsp:txXfrm>
        <a:off x="2588163" y="2729502"/>
        <a:ext cx="1162812" cy="581406"/>
      </dsp:txXfrm>
    </dsp:sp>
    <dsp:sp modelId="{26C80ACE-836F-4D41-A1A8-1AD323E1C9FC}">
      <dsp:nvSpPr>
        <dsp:cNvPr id="0" name=""/>
        <dsp:cNvSpPr/>
      </dsp:nvSpPr>
      <dsp:spPr>
        <a:xfrm>
          <a:off x="2588163" y="3555099"/>
          <a:ext cx="1162812" cy="581406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Network</a:t>
          </a:r>
        </a:p>
      </dsp:txBody>
      <dsp:txXfrm>
        <a:off x="2588163" y="3555099"/>
        <a:ext cx="1162812" cy="581406"/>
      </dsp:txXfrm>
    </dsp:sp>
    <dsp:sp modelId="{116B8BF1-22F6-EB44-B282-F7430A9D6037}">
      <dsp:nvSpPr>
        <dsp:cNvPr id="0" name=""/>
        <dsp:cNvSpPr/>
      </dsp:nvSpPr>
      <dsp:spPr>
        <a:xfrm>
          <a:off x="4236895" y="1078308"/>
          <a:ext cx="1872721" cy="581406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Organizational</a:t>
          </a:r>
        </a:p>
      </dsp:txBody>
      <dsp:txXfrm>
        <a:off x="4236895" y="1078308"/>
        <a:ext cx="1872721" cy="581406"/>
      </dsp:txXfrm>
    </dsp:sp>
    <dsp:sp modelId="{DE982E95-0A61-DB48-902A-5585985E98F8}">
      <dsp:nvSpPr>
        <dsp:cNvPr id="0" name=""/>
        <dsp:cNvSpPr/>
      </dsp:nvSpPr>
      <dsp:spPr>
        <a:xfrm>
          <a:off x="4705075" y="1903905"/>
          <a:ext cx="1162812" cy="581406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User Support</a:t>
          </a:r>
        </a:p>
      </dsp:txBody>
      <dsp:txXfrm>
        <a:off x="4705075" y="1903905"/>
        <a:ext cx="1162812" cy="581406"/>
      </dsp:txXfrm>
    </dsp:sp>
    <dsp:sp modelId="{C2714AC9-EE11-4250-AC3B-51E92AAE92F1}">
      <dsp:nvSpPr>
        <dsp:cNvPr id="0" name=""/>
        <dsp:cNvSpPr/>
      </dsp:nvSpPr>
      <dsp:spPr>
        <a:xfrm>
          <a:off x="4705075" y="2729502"/>
          <a:ext cx="1162812" cy="581406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Security</a:t>
          </a:r>
        </a:p>
      </dsp:txBody>
      <dsp:txXfrm>
        <a:off x="4705075" y="2729502"/>
        <a:ext cx="1162812" cy="581406"/>
      </dsp:txXfrm>
    </dsp:sp>
    <dsp:sp modelId="{A46318A1-A7AD-48B6-8CB4-9CB15269F409}">
      <dsp:nvSpPr>
        <dsp:cNvPr id="0" name=""/>
        <dsp:cNvSpPr/>
      </dsp:nvSpPr>
      <dsp:spPr>
        <a:xfrm>
          <a:off x="4705075" y="3555099"/>
          <a:ext cx="1162812" cy="581406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Regulatory</a:t>
          </a:r>
        </a:p>
      </dsp:txBody>
      <dsp:txXfrm>
        <a:off x="4705075" y="3555099"/>
        <a:ext cx="1162812" cy="581406"/>
      </dsp:txXfrm>
    </dsp:sp>
    <dsp:sp modelId="{0852CEB2-315B-5B4E-8B67-4A15B0F93B07}">
      <dsp:nvSpPr>
        <dsp:cNvPr id="0" name=""/>
        <dsp:cNvSpPr/>
      </dsp:nvSpPr>
      <dsp:spPr>
        <a:xfrm>
          <a:off x="6353807" y="1078308"/>
          <a:ext cx="1872721" cy="581406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Project Management</a:t>
          </a:r>
        </a:p>
      </dsp:txBody>
      <dsp:txXfrm>
        <a:off x="6353807" y="1078308"/>
        <a:ext cx="1872721" cy="581406"/>
      </dsp:txXfrm>
    </dsp:sp>
    <dsp:sp modelId="{621B10AD-CB71-4741-B7CD-73EBA30FCB4B}">
      <dsp:nvSpPr>
        <dsp:cNvPr id="0" name=""/>
        <dsp:cNvSpPr/>
      </dsp:nvSpPr>
      <dsp:spPr>
        <a:xfrm>
          <a:off x="6821987" y="1903905"/>
          <a:ext cx="1162812" cy="581406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Estimating</a:t>
          </a:r>
        </a:p>
      </dsp:txBody>
      <dsp:txXfrm>
        <a:off x="6821987" y="1903905"/>
        <a:ext cx="1162812" cy="581406"/>
      </dsp:txXfrm>
    </dsp:sp>
    <dsp:sp modelId="{6E6901BB-DDD3-0642-988A-C3491A5C2FE3}">
      <dsp:nvSpPr>
        <dsp:cNvPr id="0" name=""/>
        <dsp:cNvSpPr/>
      </dsp:nvSpPr>
      <dsp:spPr>
        <a:xfrm>
          <a:off x="6821987" y="2729502"/>
          <a:ext cx="1162812" cy="581406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Planning</a:t>
          </a:r>
        </a:p>
      </dsp:txBody>
      <dsp:txXfrm>
        <a:off x="6821987" y="2729502"/>
        <a:ext cx="1162812" cy="581406"/>
      </dsp:txXfrm>
    </dsp:sp>
    <dsp:sp modelId="{CE702742-696A-B849-AD6A-688DD18B04BA}">
      <dsp:nvSpPr>
        <dsp:cNvPr id="0" name=""/>
        <dsp:cNvSpPr/>
      </dsp:nvSpPr>
      <dsp:spPr>
        <a:xfrm>
          <a:off x="6821987" y="3555099"/>
          <a:ext cx="1162812" cy="581406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Communication</a:t>
          </a:r>
        </a:p>
      </dsp:txBody>
      <dsp:txXfrm>
        <a:off x="6821987" y="3555099"/>
        <a:ext cx="1162812" cy="581406"/>
      </dsp:txXfrm>
    </dsp:sp>
    <dsp:sp modelId="{52611B48-C7EF-40E1-8783-E0CA8A0A2A42}">
      <dsp:nvSpPr>
        <dsp:cNvPr id="0" name=""/>
        <dsp:cNvSpPr/>
      </dsp:nvSpPr>
      <dsp:spPr>
        <a:xfrm>
          <a:off x="6821987" y="4380696"/>
          <a:ext cx="1162812" cy="581406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Resources</a:t>
          </a:r>
          <a:endParaRPr lang="en-US" sz="1300" kern="1200" dirty="0"/>
        </a:p>
      </dsp:txBody>
      <dsp:txXfrm>
        <a:off x="6821987" y="4380696"/>
        <a:ext cx="1162812" cy="581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5CD38-B236-4992-A561-EA79C5132243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EC389-77C5-4919-8990-AC477F96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19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51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18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98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80886"/>
            <a:ext cx="8229600" cy="709714"/>
          </a:xfrm>
        </p:spPr>
        <p:txBody>
          <a:bodyPr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50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75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64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8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886"/>
            <a:ext cx="8229600" cy="709714"/>
          </a:xfrm>
        </p:spPr>
        <p:txBody>
          <a:bodyPr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56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7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09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00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slidehunter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5CABF-D6D1-41BF-AE56-F5F8233A0BC5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2/23/2020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90E6D-7B2E-4EC5-B9F8-35F4AE9AC5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-68461" y="6858000"/>
            <a:ext cx="3100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1"/>
                </a:solidFill>
                <a:hlinkClick r:id="rId13"/>
              </a:rPr>
              <a:t>http://slidehunter.com/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752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2821352"/>
            <a:ext cx="9144000" cy="38842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Risk Breakdown Structure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94499102"/>
              </p:ext>
            </p:extLst>
          </p:nvPr>
        </p:nvGraphicFramePr>
        <p:xfrm>
          <a:off x="457200" y="1396999"/>
          <a:ext cx="8229600" cy="5214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645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1480144"/>
            <a:ext cx="9144000" cy="52254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Risk Probability/Impact Matrix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4D6EBA22-49F4-4FDF-A9D5-1DAE1C72D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472341"/>
              </p:ext>
            </p:extLst>
          </p:nvPr>
        </p:nvGraphicFramePr>
        <p:xfrm>
          <a:off x="2590800" y="1615022"/>
          <a:ext cx="6096000" cy="3226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94881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099520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33298100"/>
                    </a:ext>
                  </a:extLst>
                </a:gridCol>
              </a:tblGrid>
              <a:tr h="10755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Risk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Risk 11</a:t>
                      </a:r>
                    </a:p>
                    <a:p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Risk 20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730270"/>
                  </a:ext>
                </a:extLst>
              </a:tr>
              <a:tr h="1075523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Risk 12</a:t>
                      </a:r>
                    </a:p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Risk 16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Risk 10</a:t>
                      </a:r>
                    </a:p>
                    <a:p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Risk 9</a:t>
                      </a:r>
                    </a:p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Risk 15</a:t>
                      </a:r>
                    </a:p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Risk 21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Risk 1</a:t>
                      </a:r>
                    </a:p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Risk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Risk 6</a:t>
                      </a:r>
                    </a:p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Risk 19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887840"/>
                  </a:ext>
                </a:extLst>
              </a:tr>
              <a:tr h="1075523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Risk 22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Risk 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Risk 3</a:t>
                      </a:r>
                    </a:p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Risk 13</a:t>
                      </a:r>
                    </a:p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Risk 18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Risk 5</a:t>
                      </a:r>
                    </a:p>
                    <a:p>
                      <a:r>
                        <a:rPr lang="en-US" sz="1200" b="0">
                          <a:solidFill>
                            <a:schemeClr val="bg1"/>
                          </a:solidFill>
                        </a:rPr>
                        <a:t>Risk 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Risk 14</a:t>
                      </a:r>
                    </a:p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Risk 17</a:t>
                      </a:r>
                    </a:p>
                    <a:p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05421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DE6F6F9-8FB1-4CCF-A64E-EA5FFA059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193483"/>
              </p:ext>
            </p:extLst>
          </p:nvPr>
        </p:nvGraphicFramePr>
        <p:xfrm>
          <a:off x="907822" y="1616463"/>
          <a:ext cx="1587591" cy="3226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591">
                  <a:extLst>
                    <a:ext uri="{9D8B030D-6E8A-4147-A177-3AD203B41FA5}">
                      <a16:colId xmlns:a16="http://schemas.microsoft.com/office/drawing/2014/main" val="1837257773"/>
                    </a:ext>
                  </a:extLst>
                </a:gridCol>
              </a:tblGrid>
              <a:tr h="1075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318186"/>
                  </a:ext>
                </a:extLst>
              </a:tr>
              <a:tr h="107552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528560"/>
                  </a:ext>
                </a:extLst>
              </a:tr>
              <a:tr h="107552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611919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3C3C07E-7A99-4C57-BA5D-5C66E0AF9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988089"/>
              </p:ext>
            </p:extLst>
          </p:nvPr>
        </p:nvGraphicFramePr>
        <p:xfrm>
          <a:off x="2590800" y="4910240"/>
          <a:ext cx="6096000" cy="1080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359583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75690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05496562"/>
                    </a:ext>
                  </a:extLst>
                </a:gridCol>
              </a:tblGrid>
              <a:tr h="10801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709261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89E90DDF-1A6D-4D39-96B2-98EA6C56E0FB}"/>
              </a:ext>
            </a:extLst>
          </p:cNvPr>
          <p:cNvSpPr txBox="1">
            <a:spLocks/>
          </p:cNvSpPr>
          <p:nvPr/>
        </p:nvSpPr>
        <p:spPr>
          <a:xfrm>
            <a:off x="4922849" y="5968273"/>
            <a:ext cx="1431902" cy="70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Impact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6AC131C-011C-4A6E-8400-CFC94BF5B936}"/>
              </a:ext>
            </a:extLst>
          </p:cNvPr>
          <p:cNvSpPr txBox="1">
            <a:spLocks/>
          </p:cNvSpPr>
          <p:nvPr/>
        </p:nvSpPr>
        <p:spPr>
          <a:xfrm rot="16200000">
            <a:off x="-600451" y="2874889"/>
            <a:ext cx="2116057" cy="7097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255106421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79797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3612</TotalTime>
  <Words>82</Words>
  <Application>Microsoft Office PowerPoint</Application>
  <PresentationFormat>On-screen Show (4:3)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2_Office Theme</vt:lpstr>
      <vt:lpstr>Risk Breakdown Structure</vt:lpstr>
      <vt:lpstr>Risk Probability/Impact Matrix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SlideHunter.com</dc:creator>
  <cp:keywords/>
  <dc:description/>
  <cp:lastModifiedBy>Ryan Schumacher (Student)</cp:lastModifiedBy>
  <cp:revision>100</cp:revision>
  <cp:lastPrinted>2020-02-23T23:40:23Z</cp:lastPrinted>
  <dcterms:created xsi:type="dcterms:W3CDTF">2013-05-22T19:00:45Z</dcterms:created>
  <dcterms:modified xsi:type="dcterms:W3CDTF">2020-02-23T23:40:27Z</dcterms:modified>
  <cp:category/>
</cp:coreProperties>
</file>