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0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03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9637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87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71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33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9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7398CF1-2A2E-404A-9DC0-DB6C4A39A2F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0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7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8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6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9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0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2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1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9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98CF1-2A2E-404A-9DC0-DB6C4A39A2F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06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creativecommons.org/licenses/by-nc-nd/3.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internetmonk.com/archive/swim-or-float-guess-what-god-wants-from-us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FE6781-8F98-4989-B963-48136A48563D}"/>
              </a:ext>
            </a:extLst>
          </p:cNvPr>
          <p:cNvSpPr/>
          <p:nvPr/>
        </p:nvSpPr>
        <p:spPr>
          <a:xfrm>
            <a:off x="10970001" y="5868770"/>
            <a:ext cx="1222000" cy="989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3BC5-6F68-4014-AEE1-3D012AF022C3}"/>
              </a:ext>
            </a:extLst>
          </p:cNvPr>
          <p:cNvSpPr txBox="1"/>
          <p:nvPr/>
        </p:nvSpPr>
        <p:spPr>
          <a:xfrm>
            <a:off x="10987930" y="5760874"/>
            <a:ext cx="122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</a:t>
            </a:r>
            <a:endParaRPr lang="en-US" sz="5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4959C-10EA-4094-A70F-B79F0082F990}"/>
              </a:ext>
            </a:extLst>
          </p:cNvPr>
          <p:cNvSpPr/>
          <p:nvPr/>
        </p:nvSpPr>
        <p:spPr>
          <a:xfrm>
            <a:off x="3176" y="253561"/>
            <a:ext cx="12192000" cy="49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5967D-4C3F-41FF-8621-A94A3115096A}"/>
              </a:ext>
            </a:extLst>
          </p:cNvPr>
          <p:cNvSpPr txBox="1"/>
          <p:nvPr/>
        </p:nvSpPr>
        <p:spPr>
          <a:xfrm>
            <a:off x="4254251" y="165368"/>
            <a:ext cx="3683498" cy="578404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ea typeface="+mj-ea"/>
                <a:cs typeface="+mj-cs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ExerPals.com</a:t>
            </a:r>
            <a:endParaRPr lang="en-US" sz="4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56461-81E3-4C58-ACCA-B9F44393FC21}"/>
              </a:ext>
            </a:extLst>
          </p:cNvPr>
          <p:cNvSpPr txBox="1"/>
          <p:nvPr/>
        </p:nvSpPr>
        <p:spPr>
          <a:xfrm>
            <a:off x="502022" y="269904"/>
            <a:ext cx="128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3F9D3-B298-495F-B0C6-3DDB24866581}"/>
              </a:ext>
            </a:extLst>
          </p:cNvPr>
          <p:cNvSpPr txBox="1"/>
          <p:nvPr/>
        </p:nvSpPr>
        <p:spPr>
          <a:xfrm>
            <a:off x="2121646" y="269904"/>
            <a:ext cx="158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nter-Strike" panose="02000506030000020004" pitchFamily="2" charset="0"/>
              </a:rPr>
              <a:t>Workouts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DE9B0-6214-466C-BE66-394519FA5712}"/>
              </a:ext>
            </a:extLst>
          </p:cNvPr>
          <p:cNvSpPr txBox="1"/>
          <p:nvPr/>
        </p:nvSpPr>
        <p:spPr>
          <a:xfrm>
            <a:off x="8185167" y="269904"/>
            <a:ext cx="156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nter-Strike" panose="02000506030000020004" pitchFamily="2" charset="0"/>
              </a:rPr>
              <a:t>People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CA6C6-CC9D-4CB6-967D-7213F3683D7A}"/>
              </a:ext>
            </a:extLst>
          </p:cNvPr>
          <p:cNvSpPr txBox="1"/>
          <p:nvPr/>
        </p:nvSpPr>
        <p:spPr>
          <a:xfrm>
            <a:off x="9780692" y="276672"/>
            <a:ext cx="17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nter-Strike" panose="02000506030000020004" pitchFamily="2" charset="0"/>
              </a:rPr>
              <a:t>Messaging</a:t>
            </a:r>
          </a:p>
        </p:txBody>
      </p:sp>
    </p:spTree>
    <p:extLst>
      <p:ext uri="{BB962C8B-B14F-4D97-AF65-F5344CB8AC3E}">
        <p14:creationId xmlns:p14="http://schemas.microsoft.com/office/powerpoint/2010/main" val="428494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FE6781-8F98-4989-B963-48136A48563D}"/>
              </a:ext>
            </a:extLst>
          </p:cNvPr>
          <p:cNvSpPr/>
          <p:nvPr/>
        </p:nvSpPr>
        <p:spPr>
          <a:xfrm>
            <a:off x="10970001" y="5868770"/>
            <a:ext cx="1222000" cy="989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3BC5-6F68-4014-AEE1-3D012AF022C3}"/>
              </a:ext>
            </a:extLst>
          </p:cNvPr>
          <p:cNvSpPr txBox="1"/>
          <p:nvPr/>
        </p:nvSpPr>
        <p:spPr>
          <a:xfrm>
            <a:off x="10987930" y="5760874"/>
            <a:ext cx="122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</a:t>
            </a:r>
            <a:endParaRPr lang="en-US" sz="5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4959C-10EA-4094-A70F-B79F0082F990}"/>
              </a:ext>
            </a:extLst>
          </p:cNvPr>
          <p:cNvSpPr/>
          <p:nvPr/>
        </p:nvSpPr>
        <p:spPr>
          <a:xfrm>
            <a:off x="3176" y="253561"/>
            <a:ext cx="12192000" cy="49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5967D-4C3F-41FF-8621-A94A3115096A}"/>
              </a:ext>
            </a:extLst>
          </p:cNvPr>
          <p:cNvSpPr txBox="1"/>
          <p:nvPr/>
        </p:nvSpPr>
        <p:spPr>
          <a:xfrm>
            <a:off x="4254251" y="165368"/>
            <a:ext cx="3683498" cy="578404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ea typeface="+mj-ea"/>
                <a:cs typeface="+mj-cs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ExerPals.com</a:t>
            </a:r>
            <a:endParaRPr lang="en-US" sz="4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56461-81E3-4C58-ACCA-B9F44393FC21}"/>
              </a:ext>
            </a:extLst>
          </p:cNvPr>
          <p:cNvSpPr txBox="1"/>
          <p:nvPr/>
        </p:nvSpPr>
        <p:spPr>
          <a:xfrm>
            <a:off x="502022" y="269904"/>
            <a:ext cx="128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3F9D3-B298-495F-B0C6-3DDB24866581}"/>
              </a:ext>
            </a:extLst>
          </p:cNvPr>
          <p:cNvSpPr txBox="1"/>
          <p:nvPr/>
        </p:nvSpPr>
        <p:spPr>
          <a:xfrm>
            <a:off x="2121646" y="269904"/>
            <a:ext cx="158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nter-Strike" panose="02000506030000020004" pitchFamily="2" charset="0"/>
              </a:rPr>
              <a:t>Workouts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DE9B0-6214-466C-BE66-394519FA5712}"/>
              </a:ext>
            </a:extLst>
          </p:cNvPr>
          <p:cNvSpPr txBox="1"/>
          <p:nvPr/>
        </p:nvSpPr>
        <p:spPr>
          <a:xfrm>
            <a:off x="8185167" y="269904"/>
            <a:ext cx="156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nter-Strike" panose="02000506030000020004" pitchFamily="2" charset="0"/>
              </a:rPr>
              <a:t>People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CA6C6-CC9D-4CB6-967D-7213F3683D7A}"/>
              </a:ext>
            </a:extLst>
          </p:cNvPr>
          <p:cNvSpPr txBox="1"/>
          <p:nvPr/>
        </p:nvSpPr>
        <p:spPr>
          <a:xfrm>
            <a:off x="9780692" y="276672"/>
            <a:ext cx="17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nter-Strike" panose="02000506030000020004" pitchFamily="2" charset="0"/>
              </a:rPr>
              <a:t>Messaging</a:t>
            </a:r>
          </a:p>
        </p:txBody>
      </p:sp>
      <p:pic>
        <p:nvPicPr>
          <p:cNvPr id="3" name="Picture 2" descr="A person swimming in a body of water&#10;&#10;Description automatically generated">
            <a:extLst>
              <a:ext uri="{FF2B5EF4-FFF2-40B4-BE49-F238E27FC236}">
                <a16:creationId xmlns:a16="http://schemas.microsoft.com/office/drawing/2014/main" id="{4870C8B5-FFCE-48BD-B3ED-64AA617548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97299" y="1635165"/>
            <a:ext cx="1950720" cy="13136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A578F4-760E-461A-8004-5B4B2246133E}"/>
              </a:ext>
            </a:extLst>
          </p:cNvPr>
          <p:cNvSpPr txBox="1"/>
          <p:nvPr/>
        </p:nvSpPr>
        <p:spPr>
          <a:xfrm>
            <a:off x="1397299" y="2948853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://www.internetmonk.com/archive/swim-or-float-guess-what-god-wants-from-us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-nc-nd/3.0/"/>
              </a:rPr>
              <a:t>CC BY-NC-ND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8896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FE6781-8F98-4989-B963-48136A48563D}"/>
              </a:ext>
            </a:extLst>
          </p:cNvPr>
          <p:cNvSpPr/>
          <p:nvPr/>
        </p:nvSpPr>
        <p:spPr>
          <a:xfrm>
            <a:off x="10970001" y="5868770"/>
            <a:ext cx="1222000" cy="989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3BC5-6F68-4014-AEE1-3D012AF022C3}"/>
              </a:ext>
            </a:extLst>
          </p:cNvPr>
          <p:cNvSpPr txBox="1"/>
          <p:nvPr/>
        </p:nvSpPr>
        <p:spPr>
          <a:xfrm>
            <a:off x="10987930" y="5760874"/>
            <a:ext cx="122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</a:t>
            </a:r>
            <a:endParaRPr lang="en-US" sz="5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4959C-10EA-4094-A70F-B79F0082F990}"/>
              </a:ext>
            </a:extLst>
          </p:cNvPr>
          <p:cNvSpPr/>
          <p:nvPr/>
        </p:nvSpPr>
        <p:spPr>
          <a:xfrm>
            <a:off x="3176" y="253561"/>
            <a:ext cx="12192000" cy="49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5967D-4C3F-41FF-8621-A94A3115096A}"/>
              </a:ext>
            </a:extLst>
          </p:cNvPr>
          <p:cNvSpPr txBox="1"/>
          <p:nvPr/>
        </p:nvSpPr>
        <p:spPr>
          <a:xfrm>
            <a:off x="4254251" y="165368"/>
            <a:ext cx="3683498" cy="578404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ea typeface="+mj-ea"/>
                <a:cs typeface="+mj-cs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ExerPals.com</a:t>
            </a:r>
            <a:endParaRPr lang="en-US" sz="4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56461-81E3-4C58-ACCA-B9F44393FC21}"/>
              </a:ext>
            </a:extLst>
          </p:cNvPr>
          <p:cNvSpPr txBox="1"/>
          <p:nvPr/>
        </p:nvSpPr>
        <p:spPr>
          <a:xfrm>
            <a:off x="502022" y="269904"/>
            <a:ext cx="128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3F9D3-B298-495F-B0C6-3DDB24866581}"/>
              </a:ext>
            </a:extLst>
          </p:cNvPr>
          <p:cNvSpPr txBox="1"/>
          <p:nvPr/>
        </p:nvSpPr>
        <p:spPr>
          <a:xfrm>
            <a:off x="2121646" y="269904"/>
            <a:ext cx="158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nter-Strike" panose="02000506030000020004" pitchFamily="2" charset="0"/>
              </a:rPr>
              <a:t>Workouts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DE9B0-6214-466C-BE66-394519FA5712}"/>
              </a:ext>
            </a:extLst>
          </p:cNvPr>
          <p:cNvSpPr txBox="1"/>
          <p:nvPr/>
        </p:nvSpPr>
        <p:spPr>
          <a:xfrm>
            <a:off x="8185167" y="269904"/>
            <a:ext cx="156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nter-Strike" panose="02000506030000020004" pitchFamily="2" charset="0"/>
              </a:rPr>
              <a:t>People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CA6C6-CC9D-4CB6-967D-7213F3683D7A}"/>
              </a:ext>
            </a:extLst>
          </p:cNvPr>
          <p:cNvSpPr txBox="1"/>
          <p:nvPr/>
        </p:nvSpPr>
        <p:spPr>
          <a:xfrm>
            <a:off x="9780692" y="276672"/>
            <a:ext cx="17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nter-Strike" panose="02000506030000020004" pitchFamily="2" charset="0"/>
              </a:rPr>
              <a:t>Messaging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69000D-72AE-4ED4-94D5-D466315FFB5A}"/>
              </a:ext>
            </a:extLst>
          </p:cNvPr>
          <p:cNvSpPr/>
          <p:nvPr/>
        </p:nvSpPr>
        <p:spPr>
          <a:xfrm>
            <a:off x="2121646" y="2912370"/>
            <a:ext cx="7948707" cy="1472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AF0AC33-8A77-47DD-91FB-D5A871C9C13C}"/>
              </a:ext>
            </a:extLst>
          </p:cNvPr>
          <p:cNvSpPr/>
          <p:nvPr/>
        </p:nvSpPr>
        <p:spPr>
          <a:xfrm>
            <a:off x="2316778" y="3853253"/>
            <a:ext cx="4996330" cy="343785"/>
          </a:xfrm>
          <a:prstGeom prst="round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D75A2B-C6C0-4ED1-95F0-2AE4D753137A}"/>
              </a:ext>
            </a:extLst>
          </p:cNvPr>
          <p:cNvSpPr/>
          <p:nvPr/>
        </p:nvSpPr>
        <p:spPr>
          <a:xfrm>
            <a:off x="7508240" y="3864445"/>
            <a:ext cx="2366982" cy="3327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unter-Strike" panose="0200050603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9B52C-088B-40FD-BCCA-FEEC3D7A0B65}"/>
              </a:ext>
            </a:extLst>
          </p:cNvPr>
          <p:cNvSpPr txBox="1"/>
          <p:nvPr/>
        </p:nvSpPr>
        <p:spPr>
          <a:xfrm>
            <a:off x="2409414" y="3823380"/>
            <a:ext cx="481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unter-Strike" panose="02000506030000020004" pitchFamily="2" charset="0"/>
              </a:rPr>
              <a:t>Click to enter your location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27C5CA-12E9-4079-8CDC-3C21DD2FE800}"/>
              </a:ext>
            </a:extLst>
          </p:cNvPr>
          <p:cNvSpPr txBox="1"/>
          <p:nvPr/>
        </p:nvSpPr>
        <p:spPr>
          <a:xfrm>
            <a:off x="7602071" y="3827706"/>
            <a:ext cx="217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nter-Strike" panose="02000506030000020004" pitchFamily="2" charset="0"/>
              </a:rPr>
              <a:t>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8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FE6781-8F98-4989-B963-48136A48563D}"/>
              </a:ext>
            </a:extLst>
          </p:cNvPr>
          <p:cNvSpPr/>
          <p:nvPr/>
        </p:nvSpPr>
        <p:spPr>
          <a:xfrm>
            <a:off x="10970001" y="5868770"/>
            <a:ext cx="1222000" cy="989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3BC5-6F68-4014-AEE1-3D012AF022C3}"/>
              </a:ext>
            </a:extLst>
          </p:cNvPr>
          <p:cNvSpPr txBox="1"/>
          <p:nvPr/>
        </p:nvSpPr>
        <p:spPr>
          <a:xfrm>
            <a:off x="10987930" y="5760874"/>
            <a:ext cx="122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</a:t>
            </a:r>
            <a:endParaRPr lang="en-US" sz="5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4959C-10EA-4094-A70F-B79F0082F990}"/>
              </a:ext>
            </a:extLst>
          </p:cNvPr>
          <p:cNvSpPr/>
          <p:nvPr/>
        </p:nvSpPr>
        <p:spPr>
          <a:xfrm>
            <a:off x="3176" y="253561"/>
            <a:ext cx="12192000" cy="49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5967D-4C3F-41FF-8621-A94A3115096A}"/>
              </a:ext>
            </a:extLst>
          </p:cNvPr>
          <p:cNvSpPr txBox="1"/>
          <p:nvPr/>
        </p:nvSpPr>
        <p:spPr>
          <a:xfrm>
            <a:off x="4254251" y="165368"/>
            <a:ext cx="3683498" cy="578404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ea typeface="+mj-ea"/>
                <a:cs typeface="+mj-cs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ExerPals.com</a:t>
            </a:r>
            <a:endParaRPr lang="en-US" sz="4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56461-81E3-4C58-ACCA-B9F44393FC21}"/>
              </a:ext>
            </a:extLst>
          </p:cNvPr>
          <p:cNvSpPr txBox="1"/>
          <p:nvPr/>
        </p:nvSpPr>
        <p:spPr>
          <a:xfrm>
            <a:off x="502022" y="269904"/>
            <a:ext cx="128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3F9D3-B298-495F-B0C6-3DDB24866581}"/>
              </a:ext>
            </a:extLst>
          </p:cNvPr>
          <p:cNvSpPr txBox="1"/>
          <p:nvPr/>
        </p:nvSpPr>
        <p:spPr>
          <a:xfrm>
            <a:off x="2121646" y="269904"/>
            <a:ext cx="158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nter-Strike" panose="02000506030000020004" pitchFamily="2" charset="0"/>
              </a:rPr>
              <a:t>Workouts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DE9B0-6214-466C-BE66-394519FA5712}"/>
              </a:ext>
            </a:extLst>
          </p:cNvPr>
          <p:cNvSpPr txBox="1"/>
          <p:nvPr/>
        </p:nvSpPr>
        <p:spPr>
          <a:xfrm>
            <a:off x="8185167" y="269904"/>
            <a:ext cx="156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nter-Strike" panose="02000506030000020004" pitchFamily="2" charset="0"/>
              </a:rPr>
              <a:t>People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CA6C6-CC9D-4CB6-967D-7213F3683D7A}"/>
              </a:ext>
            </a:extLst>
          </p:cNvPr>
          <p:cNvSpPr txBox="1"/>
          <p:nvPr/>
        </p:nvSpPr>
        <p:spPr>
          <a:xfrm>
            <a:off x="9780692" y="276672"/>
            <a:ext cx="17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nter-Strike" panose="02000506030000020004" pitchFamily="2" charset="0"/>
              </a:rPr>
              <a:t>Messaging</a:t>
            </a:r>
          </a:p>
        </p:txBody>
      </p:sp>
    </p:spTree>
    <p:extLst>
      <p:ext uri="{BB962C8B-B14F-4D97-AF65-F5344CB8AC3E}">
        <p14:creationId xmlns:p14="http://schemas.microsoft.com/office/powerpoint/2010/main" val="13741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FE6781-8F98-4989-B963-48136A48563D}"/>
              </a:ext>
            </a:extLst>
          </p:cNvPr>
          <p:cNvSpPr/>
          <p:nvPr/>
        </p:nvSpPr>
        <p:spPr>
          <a:xfrm>
            <a:off x="10970001" y="5868770"/>
            <a:ext cx="1222000" cy="989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3BC5-6F68-4014-AEE1-3D012AF022C3}"/>
              </a:ext>
            </a:extLst>
          </p:cNvPr>
          <p:cNvSpPr txBox="1"/>
          <p:nvPr/>
        </p:nvSpPr>
        <p:spPr>
          <a:xfrm>
            <a:off x="10987930" y="5760874"/>
            <a:ext cx="122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</a:t>
            </a:r>
            <a:endParaRPr lang="en-US" sz="5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4959C-10EA-4094-A70F-B79F0082F990}"/>
              </a:ext>
            </a:extLst>
          </p:cNvPr>
          <p:cNvSpPr/>
          <p:nvPr/>
        </p:nvSpPr>
        <p:spPr>
          <a:xfrm>
            <a:off x="3176" y="253561"/>
            <a:ext cx="12192000" cy="49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5967D-4C3F-41FF-8621-A94A3115096A}"/>
              </a:ext>
            </a:extLst>
          </p:cNvPr>
          <p:cNvSpPr txBox="1"/>
          <p:nvPr/>
        </p:nvSpPr>
        <p:spPr>
          <a:xfrm>
            <a:off x="4254251" y="165368"/>
            <a:ext cx="3683498" cy="578404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ea typeface="+mj-ea"/>
                <a:cs typeface="+mj-cs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ExerPals.com</a:t>
            </a:r>
            <a:endParaRPr lang="en-US" sz="4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56461-81E3-4C58-ACCA-B9F44393FC21}"/>
              </a:ext>
            </a:extLst>
          </p:cNvPr>
          <p:cNvSpPr txBox="1"/>
          <p:nvPr/>
        </p:nvSpPr>
        <p:spPr>
          <a:xfrm>
            <a:off x="502022" y="269904"/>
            <a:ext cx="128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3F9D3-B298-495F-B0C6-3DDB24866581}"/>
              </a:ext>
            </a:extLst>
          </p:cNvPr>
          <p:cNvSpPr txBox="1"/>
          <p:nvPr/>
        </p:nvSpPr>
        <p:spPr>
          <a:xfrm>
            <a:off x="2121646" y="269904"/>
            <a:ext cx="158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nter-Strike" panose="02000506030000020004" pitchFamily="2" charset="0"/>
              </a:rPr>
              <a:t>Workouts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DE9B0-6214-466C-BE66-394519FA5712}"/>
              </a:ext>
            </a:extLst>
          </p:cNvPr>
          <p:cNvSpPr txBox="1"/>
          <p:nvPr/>
        </p:nvSpPr>
        <p:spPr>
          <a:xfrm>
            <a:off x="8185167" y="269904"/>
            <a:ext cx="156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nter-Strike" panose="02000506030000020004" pitchFamily="2" charset="0"/>
              </a:rPr>
              <a:t>People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CA6C6-CC9D-4CB6-967D-7213F3683D7A}"/>
              </a:ext>
            </a:extLst>
          </p:cNvPr>
          <p:cNvSpPr txBox="1"/>
          <p:nvPr/>
        </p:nvSpPr>
        <p:spPr>
          <a:xfrm>
            <a:off x="9780692" y="276672"/>
            <a:ext cx="17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nter-Strike" panose="02000506030000020004" pitchFamily="2" charset="0"/>
              </a:rPr>
              <a:t>Messaging</a:t>
            </a:r>
          </a:p>
        </p:txBody>
      </p:sp>
    </p:spTree>
    <p:extLst>
      <p:ext uri="{BB962C8B-B14F-4D97-AF65-F5344CB8AC3E}">
        <p14:creationId xmlns:p14="http://schemas.microsoft.com/office/powerpoint/2010/main" val="164599661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7458</TotalTime>
  <Words>56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Counter-Strike</vt:lpstr>
      <vt:lpstr>Trebuchet MS</vt:lpstr>
      <vt:lpstr>Berlin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Scott</dc:creator>
  <cp:lastModifiedBy>Richard Scott</cp:lastModifiedBy>
  <cp:revision>5</cp:revision>
  <dcterms:created xsi:type="dcterms:W3CDTF">2020-03-31T22:33:32Z</dcterms:created>
  <dcterms:modified xsi:type="dcterms:W3CDTF">2020-04-06T02:52:05Z</dcterms:modified>
</cp:coreProperties>
</file>