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-4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8CF1-2A2E-404A-9DC0-DB6C4A39A2F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10" Type="http://schemas.openxmlformats.org/officeDocument/2006/relationships/image" Target="../media/image6.tiff"/><Relationship Id="rId4" Type="http://schemas.openxmlformats.org/officeDocument/2006/relationships/image" Target="../media/image3.png"/><Relationship Id="rId9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hyperlink" Target="https://humannhealth.com/top-15-reasons-why-running-is-good-for-your-health/159/" TargetMode="Externa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hyperlink" Target="http://thehealthandfitness-tips.blogspot.com/" TargetMode="External"/><Relationship Id="rId5" Type="http://schemas.openxmlformats.org/officeDocument/2006/relationships/slide" Target="slide2.xml"/><Relationship Id="rId15" Type="http://schemas.openxmlformats.org/officeDocument/2006/relationships/hyperlink" Target="http://www.freeimageslive.co.uk/free_stock_image/tennis-jpg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hyperlink" Target="http://www.internetmonk.com/archive/swim-or-float-guess-what-god-wants-from-us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erson-human-female-woman-portrait-1138435/" TargetMode="External"/><Relationship Id="rId13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12" Type="http://schemas.openxmlformats.org/officeDocument/2006/relationships/hyperlink" Target="http://www.freestockphotos.biz/stockphoto/163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man-hat-portrait-male-fun-pose-1770306/" TargetMode="External"/><Relationship Id="rId11" Type="http://schemas.openxmlformats.org/officeDocument/2006/relationships/image" Target="../media/image14.jpg"/><Relationship Id="rId5" Type="http://schemas.openxmlformats.org/officeDocument/2006/relationships/image" Target="../media/image11.png"/><Relationship Id="rId10" Type="http://schemas.openxmlformats.org/officeDocument/2006/relationships/hyperlink" Target="http://buyonline-fashion.blogspot.com/2011/05/men-sunglasses-2011-models_24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398B1-E3AE-8B4E-B125-F03796B4116E}"/>
              </a:ext>
            </a:extLst>
          </p:cNvPr>
          <p:cNvSpPr txBox="1"/>
          <p:nvPr/>
        </p:nvSpPr>
        <p:spPr>
          <a:xfrm>
            <a:off x="1718459" y="1354374"/>
            <a:ext cx="803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Welcome to </a:t>
            </a:r>
            <a:r>
              <a:rPr lang="en-US" dirty="0" err="1">
                <a:latin typeface="Counter-Strike" panose="02000506030000020004" pitchFamily="2" charset="0"/>
              </a:rPr>
              <a:t>ExerPals</a:t>
            </a:r>
            <a:r>
              <a:rPr lang="en-US" dirty="0">
                <a:latin typeface="Counter-Strike" panose="02000506030000020004" pitchFamily="2" charset="0"/>
              </a:rPr>
              <a:t>! The site where you can find like-minded people near you to exercise and grow with.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8BF91-BDCE-DD44-B2B5-ABD703118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96" y="4341125"/>
            <a:ext cx="2755719" cy="1830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CD675-6D82-7046-A8F7-76D09E74F53E}"/>
              </a:ext>
            </a:extLst>
          </p:cNvPr>
          <p:cNvSpPr txBox="1"/>
          <p:nvPr/>
        </p:nvSpPr>
        <p:spPr>
          <a:xfrm>
            <a:off x="979768" y="2958579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To find workouts happening near you,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</a:rPr>
              <a:t>!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4F1A-4563-284F-A86B-B2B674C7FDB4}"/>
              </a:ext>
            </a:extLst>
          </p:cNvPr>
          <p:cNvSpPr txBox="1"/>
          <p:nvPr/>
        </p:nvSpPr>
        <p:spPr>
          <a:xfrm>
            <a:off x="4776948" y="285596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For people looking for workout partners or groups,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Counter-Strike" panose="02000506030000020004" pitchFamily="2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01CF6-DD69-E04E-9FE9-09BEF2C6C338}"/>
              </a:ext>
            </a:extLst>
          </p:cNvPr>
          <p:cNvSpPr txBox="1"/>
          <p:nvPr/>
        </p:nvSpPr>
        <p:spPr>
          <a:xfrm>
            <a:off x="8983355" y="2851479"/>
            <a:ext cx="1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For the messaging page, please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</a:rPr>
              <a:t>!</a:t>
            </a:r>
            <a:endParaRPr lang="en-US" dirty="0">
              <a:latin typeface="Counter-Strike" panose="02000506030000020004" pitchFamily="2" charset="0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3A364-4839-BC4E-829C-0E18170AD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2716" y="4328807"/>
            <a:ext cx="2482462" cy="18427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797CC-1A7A-5749-B4D7-F8BA15E96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291" y="4328807"/>
            <a:ext cx="2081463" cy="18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People near you!</a:t>
            </a:r>
          </a:p>
        </p:txBody>
      </p:sp>
      <p:sp>
        <p:nvSpPr>
          <p:cNvPr id="4" name="Rectangle: Rounded Corners 3">
            <a:hlinkClick r:id="rId8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9AF7FB-E937-4DFC-8BC7-EA20B3458439}"/>
              </a:ext>
            </a:extLst>
          </p:cNvPr>
          <p:cNvSpPr/>
          <p:nvPr/>
        </p:nvSpPr>
        <p:spPr>
          <a:xfrm>
            <a:off x="3840152" y="1512006"/>
            <a:ext cx="40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Error: Please Enter your location!</a:t>
            </a:r>
          </a:p>
        </p:txBody>
      </p:sp>
    </p:spTree>
    <p:extLst>
      <p:ext uri="{BB962C8B-B14F-4D97-AF65-F5344CB8AC3E}">
        <p14:creationId xmlns:p14="http://schemas.microsoft.com/office/powerpoint/2010/main" val="1419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Workouts near you!</a:t>
            </a:r>
          </a:p>
        </p:txBody>
      </p:sp>
      <p:sp>
        <p:nvSpPr>
          <p:cNvPr id="4" name="Rectangle: Rounded Corners 3">
            <a:hlinkClick r:id="rId8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89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Workouts near you!</a:t>
            </a:r>
          </a:p>
        </p:txBody>
      </p:sp>
      <p:sp>
        <p:nvSpPr>
          <p:cNvPr id="4" name="Rectangle: Rounded Corners 3">
            <a:hlinkClick r:id="rId6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8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75C19-A5AF-44BD-B540-B45A4C972547}"/>
              </a:ext>
            </a:extLst>
          </p:cNvPr>
          <p:cNvSpPr txBox="1"/>
          <p:nvPr/>
        </p:nvSpPr>
        <p:spPr>
          <a:xfrm>
            <a:off x="3567953" y="1392518"/>
            <a:ext cx="487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Error: Please Enter your location!</a:t>
            </a:r>
          </a:p>
        </p:txBody>
      </p:sp>
    </p:spTree>
    <p:extLst>
      <p:ext uri="{BB962C8B-B14F-4D97-AF65-F5344CB8AC3E}">
        <p14:creationId xmlns:p14="http://schemas.microsoft.com/office/powerpoint/2010/main" val="14290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Workouts near you!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Charlotte, NC</a:t>
            </a: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322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CD762B-C4EA-4852-B174-4CA683D52D23}"/>
              </a:ext>
            </a:extLst>
          </p:cNvPr>
          <p:cNvSpPr/>
          <p:nvPr/>
        </p:nvSpPr>
        <p:spPr>
          <a:xfrm>
            <a:off x="723153" y="926353"/>
            <a:ext cx="10745694" cy="747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6684D-5C57-428A-B75A-ADD9803E09C2}"/>
              </a:ext>
            </a:extLst>
          </p:cNvPr>
          <p:cNvSpPr txBox="1"/>
          <p:nvPr/>
        </p:nvSpPr>
        <p:spPr>
          <a:xfrm>
            <a:off x="719977" y="936115"/>
            <a:ext cx="1060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nter-Strike" panose="02000506030000020004" pitchFamily="2" charset="0"/>
              </a:rPr>
              <a:t>Workouts available in Charlotte, NC</a:t>
            </a:r>
          </a:p>
        </p:txBody>
      </p:sp>
      <p:pic>
        <p:nvPicPr>
          <p:cNvPr id="5" name="Picture 4" descr="A person swimming in a body of water&#10;&#10;Description automatically generated">
            <a:extLst>
              <a:ext uri="{FF2B5EF4-FFF2-40B4-BE49-F238E27FC236}">
                <a16:creationId xmlns:a16="http://schemas.microsoft.com/office/drawing/2014/main" id="{BF11D1AF-97FC-4BEE-AF45-B05C67737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63483" y="1707047"/>
            <a:ext cx="2658871" cy="1790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84202-6815-42B2-8E81-08378EE5D332}"/>
              </a:ext>
            </a:extLst>
          </p:cNvPr>
          <p:cNvSpPr txBox="1"/>
          <p:nvPr/>
        </p:nvSpPr>
        <p:spPr>
          <a:xfrm>
            <a:off x="2259104" y="3419778"/>
            <a:ext cx="236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Swimming at the YMCA</a:t>
            </a:r>
          </a:p>
        </p:txBody>
      </p:sp>
      <p:pic>
        <p:nvPicPr>
          <p:cNvPr id="21" name="Picture 20" descr="A picture containing sport, person, indoor, man&#10;&#10;Description automatically generated">
            <a:extLst>
              <a:ext uri="{FF2B5EF4-FFF2-40B4-BE49-F238E27FC236}">
                <a16:creationId xmlns:a16="http://schemas.microsoft.com/office/drawing/2014/main" id="{F058324F-867F-4B22-AC88-93CDD1D8C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738861" y="1702356"/>
            <a:ext cx="2684075" cy="1790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D2AD91-5363-4521-A9B7-83EF50343D49}"/>
              </a:ext>
            </a:extLst>
          </p:cNvPr>
          <p:cNvSpPr txBox="1"/>
          <p:nvPr/>
        </p:nvSpPr>
        <p:spPr>
          <a:xfrm>
            <a:off x="6399891" y="3599211"/>
            <a:ext cx="357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Lifting Weights at Planet Fitness</a:t>
            </a:r>
          </a:p>
        </p:txBody>
      </p:sp>
      <p:pic>
        <p:nvPicPr>
          <p:cNvPr id="26" name="Picture 25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7620DFC0-6902-4DA4-B5EB-ACB6A30FF4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163483" y="3937765"/>
            <a:ext cx="2658871" cy="17714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2404EB-EB3D-4376-B8CF-89B42BFF8BA9}"/>
              </a:ext>
            </a:extLst>
          </p:cNvPr>
          <p:cNvSpPr txBox="1"/>
          <p:nvPr/>
        </p:nvSpPr>
        <p:spPr>
          <a:xfrm>
            <a:off x="1840424" y="5675773"/>
            <a:ext cx="330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Running at Park Road Park</a:t>
            </a:r>
          </a:p>
        </p:txBody>
      </p:sp>
      <p:pic>
        <p:nvPicPr>
          <p:cNvPr id="32" name="Picture 31" descr="A yellow ball&#10;&#10;Description automatically generated">
            <a:extLst>
              <a:ext uri="{FF2B5EF4-FFF2-40B4-BE49-F238E27FC236}">
                <a16:creationId xmlns:a16="http://schemas.microsoft.com/office/drawing/2014/main" id="{CB9FFC9F-E2C6-4FC2-8833-2E551B0BBC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738861" y="3949454"/>
            <a:ext cx="2658872" cy="17689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98F9A9-A68F-4A24-9A42-F3EBAC242DFC}"/>
              </a:ext>
            </a:extLst>
          </p:cNvPr>
          <p:cNvSpPr txBox="1"/>
          <p:nvPr/>
        </p:nvSpPr>
        <p:spPr>
          <a:xfrm>
            <a:off x="6611400" y="5673278"/>
            <a:ext cx="289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Tennis at UNC Charlotte</a:t>
            </a:r>
          </a:p>
        </p:txBody>
      </p:sp>
      <p:sp>
        <p:nvSpPr>
          <p:cNvPr id="34" name="Rectangle: Rounded Corners 33">
            <a:hlinkClick r:id="rId5" action="ppaction://hlinksldjump"/>
            <a:extLst>
              <a:ext uri="{FF2B5EF4-FFF2-40B4-BE49-F238E27FC236}">
                <a16:creationId xmlns:a16="http://schemas.microsoft.com/office/drawing/2014/main" id="{F8785216-02A5-4D08-9358-33762508927E}"/>
              </a:ext>
            </a:extLst>
          </p:cNvPr>
          <p:cNvSpPr/>
          <p:nvPr/>
        </p:nvSpPr>
        <p:spPr>
          <a:xfrm>
            <a:off x="3724670" y="6102844"/>
            <a:ext cx="4384070" cy="56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B4BED7-C7B9-4A2E-A585-C6465195BCC4}"/>
              </a:ext>
            </a:extLst>
          </p:cNvPr>
          <p:cNvSpPr txBox="1"/>
          <p:nvPr/>
        </p:nvSpPr>
        <p:spPr>
          <a:xfrm>
            <a:off x="3932516" y="6071835"/>
            <a:ext cx="396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nter-Strike" panose="02000506030000020004" pitchFamily="2" charset="0"/>
              </a:rPr>
              <a:t>Change Location</a:t>
            </a:r>
          </a:p>
        </p:txBody>
      </p:sp>
    </p:spTree>
    <p:extLst>
      <p:ext uri="{BB962C8B-B14F-4D97-AF65-F5344CB8AC3E}">
        <p14:creationId xmlns:p14="http://schemas.microsoft.com/office/powerpoint/2010/main" val="14905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02F2F-0461-AB41-B91E-5982F79DEC60}"/>
              </a:ext>
            </a:extLst>
          </p:cNvPr>
          <p:cNvSpPr/>
          <p:nvPr/>
        </p:nvSpPr>
        <p:spPr>
          <a:xfrm>
            <a:off x="484092" y="1780681"/>
            <a:ext cx="10326399" cy="4584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90F5B1-ACFA-704C-B381-C26EC0F3A184}"/>
              </a:ext>
            </a:extLst>
          </p:cNvPr>
          <p:cNvCxnSpPr>
            <a:cxnSpLocks/>
          </p:cNvCxnSpPr>
          <p:nvPr/>
        </p:nvCxnSpPr>
        <p:spPr>
          <a:xfrm>
            <a:off x="502022" y="2478505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814C2D-6B2E-AE41-AF16-C545A726108B}"/>
              </a:ext>
            </a:extLst>
          </p:cNvPr>
          <p:cNvCxnSpPr/>
          <p:nvPr/>
        </p:nvCxnSpPr>
        <p:spPr>
          <a:xfrm>
            <a:off x="502022" y="3152274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5B2645-EB18-6047-B500-E0EEDC203865}"/>
              </a:ext>
            </a:extLst>
          </p:cNvPr>
          <p:cNvCxnSpPr/>
          <p:nvPr/>
        </p:nvCxnSpPr>
        <p:spPr>
          <a:xfrm>
            <a:off x="502022" y="3838074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0E06D5-7EFF-2940-AC31-DD6568B5E51D}"/>
              </a:ext>
            </a:extLst>
          </p:cNvPr>
          <p:cNvCxnSpPr/>
          <p:nvPr/>
        </p:nvCxnSpPr>
        <p:spPr>
          <a:xfrm>
            <a:off x="502022" y="4518793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6ED4B-211E-8A4F-B434-5846ED99A107}"/>
              </a:ext>
            </a:extLst>
          </p:cNvPr>
          <p:cNvCxnSpPr/>
          <p:nvPr/>
        </p:nvCxnSpPr>
        <p:spPr>
          <a:xfrm>
            <a:off x="502022" y="5161547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B68DE0-6C2E-6E43-8A36-03BACE54CDAB}"/>
              </a:ext>
            </a:extLst>
          </p:cNvPr>
          <p:cNvCxnSpPr/>
          <p:nvPr/>
        </p:nvCxnSpPr>
        <p:spPr>
          <a:xfrm>
            <a:off x="502022" y="5868770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1F823B-1AC6-E648-94F6-8599E2A6471C}"/>
              </a:ext>
            </a:extLst>
          </p:cNvPr>
          <p:cNvSpPr txBox="1"/>
          <p:nvPr/>
        </p:nvSpPr>
        <p:spPr>
          <a:xfrm>
            <a:off x="1275347" y="1949116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Bob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4CABA-F0E9-114E-9F7A-6EC27990B974}"/>
              </a:ext>
            </a:extLst>
          </p:cNvPr>
          <p:cNvSpPr txBox="1"/>
          <p:nvPr/>
        </p:nvSpPr>
        <p:spPr>
          <a:xfrm>
            <a:off x="1257573" y="2626380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Amy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09244-E3DA-524E-97B8-3EBFCD7AEDBE}"/>
              </a:ext>
            </a:extLst>
          </p:cNvPr>
          <p:cNvSpPr txBox="1"/>
          <p:nvPr/>
        </p:nvSpPr>
        <p:spPr>
          <a:xfrm>
            <a:off x="1275347" y="3296653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Josh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6D70A-32F9-FA4C-87DD-7DE394FA0BEA}"/>
              </a:ext>
            </a:extLst>
          </p:cNvPr>
          <p:cNvSpPr txBox="1"/>
          <p:nvPr/>
        </p:nvSpPr>
        <p:spPr>
          <a:xfrm>
            <a:off x="1275347" y="4018547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Anna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848AE-101B-BD4A-89FB-B9D08DC2D67A}"/>
              </a:ext>
            </a:extLst>
          </p:cNvPr>
          <p:cNvSpPr txBox="1"/>
          <p:nvPr/>
        </p:nvSpPr>
        <p:spPr>
          <a:xfrm>
            <a:off x="2352959" y="2598278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Last active 2 hours 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0A846C-B138-FC46-892B-8BC161144B3C}"/>
              </a:ext>
            </a:extLst>
          </p:cNvPr>
          <p:cNvSpPr txBox="1"/>
          <p:nvPr/>
        </p:nvSpPr>
        <p:spPr>
          <a:xfrm>
            <a:off x="2352960" y="1968774"/>
            <a:ext cx="35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Active now: one new message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75971-302B-824A-B64B-97BA53A85B2F}"/>
              </a:ext>
            </a:extLst>
          </p:cNvPr>
          <p:cNvSpPr txBox="1"/>
          <p:nvPr/>
        </p:nvSpPr>
        <p:spPr>
          <a:xfrm>
            <a:off x="2352958" y="3278996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Last active 4 hours ago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84212-7603-184B-BB4C-2730DAB3B391}"/>
              </a:ext>
            </a:extLst>
          </p:cNvPr>
          <p:cNvSpPr txBox="1"/>
          <p:nvPr/>
        </p:nvSpPr>
        <p:spPr>
          <a:xfrm>
            <a:off x="2352958" y="3960388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Last active yesterday</a:t>
            </a:r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12D5E3DD-1951-BE4B-A971-46E560455667}"/>
              </a:ext>
            </a:extLst>
          </p:cNvPr>
          <p:cNvSpPr/>
          <p:nvPr/>
        </p:nvSpPr>
        <p:spPr>
          <a:xfrm rot="249055">
            <a:off x="1053791" y="2016868"/>
            <a:ext cx="235933" cy="251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People near you!</a:t>
            </a:r>
          </a:p>
        </p:txBody>
      </p:sp>
      <p:sp>
        <p:nvSpPr>
          <p:cNvPr id="4" name="Rectangle: Rounded Corners 3">
            <a:hlinkClick r:id="rId8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3076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People near you!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Charlotte, NC</a:t>
            </a:r>
          </a:p>
        </p:txBody>
      </p:sp>
      <p:sp>
        <p:nvSpPr>
          <p:cNvPr id="8" name="Rectangle: Rounded Corners 7">
            <a:hlinkClick r:id="rId8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672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314000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FAE54E-B674-47FA-BFF5-08E17B0CED31}"/>
              </a:ext>
            </a:extLst>
          </p:cNvPr>
          <p:cNvSpPr/>
          <p:nvPr/>
        </p:nvSpPr>
        <p:spPr>
          <a:xfrm>
            <a:off x="723153" y="926353"/>
            <a:ext cx="10745694" cy="747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FB14B-4AB0-4E7E-ABB6-888E623794EF}"/>
              </a:ext>
            </a:extLst>
          </p:cNvPr>
          <p:cNvSpPr txBox="1"/>
          <p:nvPr/>
        </p:nvSpPr>
        <p:spPr>
          <a:xfrm>
            <a:off x="884517" y="909140"/>
            <a:ext cx="1042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nter-Strike" panose="02000506030000020004" pitchFamily="2" charset="0"/>
              </a:rPr>
              <a:t>People in Charlotte, NC</a:t>
            </a:r>
          </a:p>
        </p:txBody>
      </p:sp>
      <p:pic>
        <p:nvPicPr>
          <p:cNvPr id="4" name="Picture 3" descr="A person wearing a hat&#10;&#10;Description automatically generated">
            <a:extLst>
              <a:ext uri="{FF2B5EF4-FFF2-40B4-BE49-F238E27FC236}">
                <a16:creationId xmlns:a16="http://schemas.microsoft.com/office/drawing/2014/main" id="{0F9DFE24-127B-48A5-B246-738A324B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06721" y="1855993"/>
            <a:ext cx="2089806" cy="182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157C7-19CD-41C7-ADAA-F326877E31A0}"/>
              </a:ext>
            </a:extLst>
          </p:cNvPr>
          <p:cNvSpPr txBox="1"/>
          <p:nvPr/>
        </p:nvSpPr>
        <p:spPr>
          <a:xfrm>
            <a:off x="2504141" y="3713737"/>
            <a:ext cx="229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Mike, 28</a:t>
            </a:r>
          </a:p>
        </p:txBody>
      </p:sp>
      <p:pic>
        <p:nvPicPr>
          <p:cNvPr id="21" name="Picture 20" descr="A person wearing a purple shirt&#10;&#10;Description automatically generated">
            <a:extLst>
              <a:ext uri="{FF2B5EF4-FFF2-40B4-BE49-F238E27FC236}">
                <a16:creationId xmlns:a16="http://schemas.microsoft.com/office/drawing/2014/main" id="{4E0C690D-38A3-435C-87AA-DA93EF7A01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652" t="430" r="9471"/>
          <a:stretch/>
        </p:blipFill>
        <p:spPr>
          <a:xfrm>
            <a:off x="6878278" y="1855993"/>
            <a:ext cx="2089806" cy="184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30CC487-4889-4A1F-AA55-4254C6AC1607}"/>
              </a:ext>
            </a:extLst>
          </p:cNvPr>
          <p:cNvSpPr txBox="1"/>
          <p:nvPr/>
        </p:nvSpPr>
        <p:spPr>
          <a:xfrm>
            <a:off x="7014384" y="3705757"/>
            <a:ext cx="1846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Janet, 47</a:t>
            </a:r>
          </a:p>
        </p:txBody>
      </p:sp>
      <p:pic>
        <p:nvPicPr>
          <p:cNvPr id="26" name="Picture 25" descr="A person wearing sunglasses posing for the camera&#10;&#10;Description automatically generated">
            <a:extLst>
              <a:ext uri="{FF2B5EF4-FFF2-40B4-BE49-F238E27FC236}">
                <a16:creationId xmlns:a16="http://schemas.microsoft.com/office/drawing/2014/main" id="{042B324E-0631-45F2-92CA-312A23E86F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1683" r="13948"/>
          <a:stretch/>
        </p:blipFill>
        <p:spPr>
          <a:xfrm>
            <a:off x="6875102" y="4145549"/>
            <a:ext cx="2089806" cy="158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7519A9-2A19-4C4E-95C1-50055422EE5E}"/>
              </a:ext>
            </a:extLst>
          </p:cNvPr>
          <p:cNvSpPr txBox="1"/>
          <p:nvPr/>
        </p:nvSpPr>
        <p:spPr>
          <a:xfrm>
            <a:off x="6816750" y="5762370"/>
            <a:ext cx="229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Cory, 27</a:t>
            </a:r>
          </a:p>
        </p:txBody>
      </p:sp>
      <p:pic>
        <p:nvPicPr>
          <p:cNvPr id="33" name="Picture 32" descr="A person posing in a park&#10;&#10;Description automatically generated">
            <a:extLst>
              <a:ext uri="{FF2B5EF4-FFF2-40B4-BE49-F238E27FC236}">
                <a16:creationId xmlns:a16="http://schemas.microsoft.com/office/drawing/2014/main" id="{0E322AAD-E315-4D60-B919-4D11F94C59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808" t="2275" r="5193" b="-1"/>
          <a:stretch/>
        </p:blipFill>
        <p:spPr>
          <a:xfrm>
            <a:off x="2606721" y="4145549"/>
            <a:ext cx="2089806" cy="162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E23559-C454-473E-926C-B4D47B17F74C}"/>
              </a:ext>
            </a:extLst>
          </p:cNvPr>
          <p:cNvSpPr txBox="1"/>
          <p:nvPr/>
        </p:nvSpPr>
        <p:spPr>
          <a:xfrm>
            <a:off x="2445160" y="5774332"/>
            <a:ext cx="229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Madison, 19</a:t>
            </a:r>
          </a:p>
        </p:txBody>
      </p:sp>
      <p:sp>
        <p:nvSpPr>
          <p:cNvPr id="36" name="Rectangle: Rounded Corners 35">
            <a:hlinkClick r:id="rId13" action="ppaction://hlinksldjump"/>
            <a:extLst>
              <a:ext uri="{FF2B5EF4-FFF2-40B4-BE49-F238E27FC236}">
                <a16:creationId xmlns:a16="http://schemas.microsoft.com/office/drawing/2014/main" id="{2272D9AF-F9A6-4B5B-970C-C30E073DDE3E}"/>
              </a:ext>
            </a:extLst>
          </p:cNvPr>
          <p:cNvSpPr/>
          <p:nvPr/>
        </p:nvSpPr>
        <p:spPr>
          <a:xfrm>
            <a:off x="3724670" y="6102844"/>
            <a:ext cx="4384070" cy="56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D6130-0F23-43EF-BECB-9443CEE8FC5F}"/>
              </a:ext>
            </a:extLst>
          </p:cNvPr>
          <p:cNvSpPr txBox="1"/>
          <p:nvPr/>
        </p:nvSpPr>
        <p:spPr>
          <a:xfrm>
            <a:off x="3932516" y="6071835"/>
            <a:ext cx="396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nter-Strike" panose="02000506030000020004" pitchFamily="2" charset="0"/>
              </a:rPr>
              <a:t>Change Location</a:t>
            </a:r>
          </a:p>
        </p:txBody>
      </p:sp>
    </p:spTree>
    <p:extLst>
      <p:ext uri="{BB962C8B-B14F-4D97-AF65-F5344CB8AC3E}">
        <p14:creationId xmlns:p14="http://schemas.microsoft.com/office/powerpoint/2010/main" val="1645996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271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Counter-Strike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Scott</dc:creator>
  <cp:lastModifiedBy>Richard Scott</cp:lastModifiedBy>
  <cp:revision>14</cp:revision>
  <dcterms:created xsi:type="dcterms:W3CDTF">2020-03-31T22:33:32Z</dcterms:created>
  <dcterms:modified xsi:type="dcterms:W3CDTF">2020-04-06T03:32:38Z</dcterms:modified>
</cp:coreProperties>
</file>