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6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8CF1-2A2E-404A-9DC0-DB6C4A39A2F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6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42849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8896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4905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3741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121646" y="269904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645996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Counter-Strike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Scott</dc:creator>
  <cp:lastModifiedBy>Richard Scott</cp:lastModifiedBy>
  <cp:revision>3</cp:revision>
  <dcterms:created xsi:type="dcterms:W3CDTF">2020-03-31T22:33:32Z</dcterms:created>
  <dcterms:modified xsi:type="dcterms:W3CDTF">2020-03-31T22:52:18Z</dcterms:modified>
</cp:coreProperties>
</file>