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8CF1-2A2E-404A-9DC0-DB6C4A39A2F6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59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8CF1-2A2E-404A-9DC0-DB6C4A39A2F6}" type="datetimeFigureOut">
              <a:rPr lang="en-US" smtClean="0"/>
              <a:t>4/4/20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00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8CF1-2A2E-404A-9DC0-DB6C4A39A2F6}" type="datetimeFigureOut">
              <a:rPr lang="en-US" smtClean="0"/>
              <a:t>4/4/20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03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8CF1-2A2E-404A-9DC0-DB6C4A39A2F6}" type="datetimeFigureOut">
              <a:rPr lang="en-US" smtClean="0"/>
              <a:t>4/4/20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9637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8CF1-2A2E-404A-9DC0-DB6C4A39A2F6}" type="datetimeFigureOut">
              <a:rPr lang="en-US" smtClean="0"/>
              <a:t>4/4/20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87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8CF1-2A2E-404A-9DC0-DB6C4A39A2F6}" type="datetimeFigureOut">
              <a:rPr lang="en-US" smtClean="0"/>
              <a:t>4/4/20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71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8CF1-2A2E-404A-9DC0-DB6C4A39A2F6}" type="datetimeFigureOut">
              <a:rPr lang="en-US" smtClean="0"/>
              <a:t>4/4/20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33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8CF1-2A2E-404A-9DC0-DB6C4A39A2F6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9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7398CF1-2A2E-404A-9DC0-DB6C4A39A2F6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09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8CF1-2A2E-404A-9DC0-DB6C4A39A2F6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72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8CF1-2A2E-404A-9DC0-DB6C4A39A2F6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86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8CF1-2A2E-404A-9DC0-DB6C4A39A2F6}" type="datetimeFigureOut">
              <a:rPr lang="en-US" smtClean="0"/>
              <a:t>4/4/20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68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8CF1-2A2E-404A-9DC0-DB6C4A39A2F6}" type="datetimeFigureOut">
              <a:rPr lang="en-US" smtClean="0"/>
              <a:t>4/4/20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93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8CF1-2A2E-404A-9DC0-DB6C4A39A2F6}" type="datetimeFigureOut">
              <a:rPr lang="en-US" smtClean="0"/>
              <a:t>4/4/20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0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8CF1-2A2E-404A-9DC0-DB6C4A39A2F6}" type="datetimeFigureOut">
              <a:rPr lang="en-US" smtClean="0"/>
              <a:t>4/4/20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22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8CF1-2A2E-404A-9DC0-DB6C4A39A2F6}" type="datetimeFigureOut">
              <a:rPr lang="en-US" smtClean="0"/>
              <a:t>4/4/20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1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8CF1-2A2E-404A-9DC0-DB6C4A39A2F6}" type="datetimeFigureOut">
              <a:rPr lang="en-US" smtClean="0"/>
              <a:t>4/4/20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9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98CF1-2A2E-404A-9DC0-DB6C4A39A2F6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B8350-1E9A-4954-AE6D-025FDA531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060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tiff"/><Relationship Id="rId3" Type="http://schemas.openxmlformats.org/officeDocument/2006/relationships/image" Target="../media/image2.png"/><Relationship Id="rId7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10" Type="http://schemas.openxmlformats.org/officeDocument/2006/relationships/image" Target="../media/image6.tiff"/><Relationship Id="rId4" Type="http://schemas.openxmlformats.org/officeDocument/2006/relationships/image" Target="../media/image3.png"/><Relationship Id="rId9" Type="http://schemas.openxmlformats.org/officeDocument/2006/relationships/image" Target="../media/image5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5C18694-F55B-41C0-ABF3-C1D971F99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3E46CA8-7278-4BA3-AACE-235B5B3B5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DFE6781-8F98-4989-B963-48136A48563D}"/>
              </a:ext>
            </a:extLst>
          </p:cNvPr>
          <p:cNvSpPr/>
          <p:nvPr/>
        </p:nvSpPr>
        <p:spPr>
          <a:xfrm>
            <a:off x="10970001" y="5868770"/>
            <a:ext cx="1222000" cy="9892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6E3BC5-6F68-4014-AEE1-3D012AF022C3}"/>
              </a:ext>
            </a:extLst>
          </p:cNvPr>
          <p:cNvSpPr txBox="1"/>
          <p:nvPr/>
        </p:nvSpPr>
        <p:spPr>
          <a:xfrm>
            <a:off x="10987930" y="5760874"/>
            <a:ext cx="122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EP</a:t>
            </a:r>
            <a:endParaRPr lang="en-US" sz="5400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A4959C-10EA-4094-A70F-B79F0082F990}"/>
              </a:ext>
            </a:extLst>
          </p:cNvPr>
          <p:cNvSpPr/>
          <p:nvPr/>
        </p:nvSpPr>
        <p:spPr>
          <a:xfrm>
            <a:off x="3176" y="253561"/>
            <a:ext cx="12192000" cy="490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85967D-4C3F-41FF-8621-A94A3115096A}"/>
              </a:ext>
            </a:extLst>
          </p:cNvPr>
          <p:cNvSpPr txBox="1"/>
          <p:nvPr/>
        </p:nvSpPr>
        <p:spPr>
          <a:xfrm>
            <a:off x="4254251" y="165368"/>
            <a:ext cx="3683498" cy="578404"/>
          </a:xfrm>
          <a:prstGeom prst="rect">
            <a:avLst/>
          </a:prstGeo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ea typeface="+mj-ea"/>
                <a:cs typeface="+mj-cs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ExerPals.com</a:t>
            </a:r>
            <a:endParaRPr lang="en-US" sz="4400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  <a:ea typeface="+mj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256461-81E3-4C58-ACCA-B9F44393FC21}"/>
              </a:ext>
            </a:extLst>
          </p:cNvPr>
          <p:cNvSpPr txBox="1"/>
          <p:nvPr/>
        </p:nvSpPr>
        <p:spPr>
          <a:xfrm>
            <a:off x="502022" y="269904"/>
            <a:ext cx="128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23F9D3-B298-495F-B0C6-3DDB24866581}"/>
              </a:ext>
            </a:extLst>
          </p:cNvPr>
          <p:cNvSpPr txBox="1"/>
          <p:nvPr/>
        </p:nvSpPr>
        <p:spPr>
          <a:xfrm>
            <a:off x="2212591" y="276672"/>
            <a:ext cx="158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Workouts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FDE9B0-6214-466C-BE66-394519FA5712}"/>
              </a:ext>
            </a:extLst>
          </p:cNvPr>
          <p:cNvSpPr txBox="1"/>
          <p:nvPr/>
        </p:nvSpPr>
        <p:spPr>
          <a:xfrm>
            <a:off x="8185167" y="269904"/>
            <a:ext cx="156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People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DCA6C6-CC9D-4CB6-967D-7213F3683D7A}"/>
              </a:ext>
            </a:extLst>
          </p:cNvPr>
          <p:cNvSpPr txBox="1"/>
          <p:nvPr/>
        </p:nvSpPr>
        <p:spPr>
          <a:xfrm>
            <a:off x="9780692" y="276672"/>
            <a:ext cx="1739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Messaging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B398B1-E3AE-8B4E-B125-F03796B4116E}"/>
              </a:ext>
            </a:extLst>
          </p:cNvPr>
          <p:cNvSpPr txBox="1"/>
          <p:nvPr/>
        </p:nvSpPr>
        <p:spPr>
          <a:xfrm>
            <a:off x="834731" y="1484678"/>
            <a:ext cx="8032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Welcome to </a:t>
            </a:r>
            <a:r>
              <a:rPr lang="en-US" dirty="0" err="1"/>
              <a:t>ExerPals</a:t>
            </a:r>
            <a:r>
              <a:rPr lang="en-US" dirty="0"/>
              <a:t>! The site where you can find like-minded people near you to exercise and grow with.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88BF91-BDCE-DD44-B2B5-ABD7031185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4731" y="4434666"/>
            <a:ext cx="2755719" cy="18304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DCD675-6D82-7046-A8F7-76D09E74F53E}"/>
              </a:ext>
            </a:extLst>
          </p:cNvPr>
          <p:cNvSpPr txBox="1"/>
          <p:nvPr/>
        </p:nvSpPr>
        <p:spPr>
          <a:xfrm>
            <a:off x="889116" y="3380108"/>
            <a:ext cx="2646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find workouts happening near you, click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!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EA4F1A-4563-284F-A86B-B2B674C7FDB4}"/>
              </a:ext>
            </a:extLst>
          </p:cNvPr>
          <p:cNvSpPr txBox="1"/>
          <p:nvPr/>
        </p:nvSpPr>
        <p:spPr>
          <a:xfrm>
            <a:off x="4017937" y="3211315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people looking for workout partners or groups, click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en-US" dirty="0"/>
              <a:t>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501CF6-DD69-E04E-9FE9-09BEF2C6C338}"/>
              </a:ext>
            </a:extLst>
          </p:cNvPr>
          <p:cNvSpPr txBox="1"/>
          <p:nvPr/>
        </p:nvSpPr>
        <p:spPr>
          <a:xfrm>
            <a:off x="6785811" y="3333850"/>
            <a:ext cx="2081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messaging page, please click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!</a:t>
            </a:r>
            <a:endParaRPr lang="en-US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1C3A364-4839-BC4E-829C-0E18170ADE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43789" y="4458102"/>
            <a:ext cx="2434296" cy="180700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B8797CC-1A7A-5749-B4D7-F8BA15E9616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21294" y="4465318"/>
            <a:ext cx="2045980" cy="179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942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5C18694-F55B-41C0-ABF3-C1D971F99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3E46CA8-7278-4BA3-AACE-235B5B3B5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DFE6781-8F98-4989-B963-48136A48563D}"/>
              </a:ext>
            </a:extLst>
          </p:cNvPr>
          <p:cNvSpPr/>
          <p:nvPr/>
        </p:nvSpPr>
        <p:spPr>
          <a:xfrm>
            <a:off x="10970001" y="5868770"/>
            <a:ext cx="1222000" cy="9892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6E3BC5-6F68-4014-AEE1-3D012AF022C3}"/>
              </a:ext>
            </a:extLst>
          </p:cNvPr>
          <p:cNvSpPr txBox="1"/>
          <p:nvPr/>
        </p:nvSpPr>
        <p:spPr>
          <a:xfrm>
            <a:off x="10987930" y="5760874"/>
            <a:ext cx="122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EP</a:t>
            </a:r>
            <a:endParaRPr lang="en-US" sz="5400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A4959C-10EA-4094-A70F-B79F0082F990}"/>
              </a:ext>
            </a:extLst>
          </p:cNvPr>
          <p:cNvSpPr/>
          <p:nvPr/>
        </p:nvSpPr>
        <p:spPr>
          <a:xfrm>
            <a:off x="3176" y="253561"/>
            <a:ext cx="12192000" cy="490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85967D-4C3F-41FF-8621-A94A3115096A}"/>
              </a:ext>
            </a:extLst>
          </p:cNvPr>
          <p:cNvSpPr txBox="1"/>
          <p:nvPr/>
        </p:nvSpPr>
        <p:spPr>
          <a:xfrm>
            <a:off x="4254251" y="165368"/>
            <a:ext cx="3683498" cy="578404"/>
          </a:xfrm>
          <a:prstGeom prst="rect">
            <a:avLst/>
          </a:prstGeo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ea typeface="+mj-ea"/>
                <a:cs typeface="+mj-cs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ExerPals.com</a:t>
            </a:r>
            <a:endParaRPr lang="en-US" sz="4400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  <a:ea typeface="+mj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256461-81E3-4C58-ACCA-B9F44393FC21}"/>
              </a:ext>
            </a:extLst>
          </p:cNvPr>
          <p:cNvSpPr txBox="1"/>
          <p:nvPr/>
        </p:nvSpPr>
        <p:spPr>
          <a:xfrm>
            <a:off x="502022" y="269904"/>
            <a:ext cx="128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23F9D3-B298-495F-B0C6-3DDB24866581}"/>
              </a:ext>
            </a:extLst>
          </p:cNvPr>
          <p:cNvSpPr txBox="1"/>
          <p:nvPr/>
        </p:nvSpPr>
        <p:spPr>
          <a:xfrm>
            <a:off x="2212591" y="276672"/>
            <a:ext cx="158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Workouts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FDE9B0-6214-466C-BE66-394519FA5712}"/>
              </a:ext>
            </a:extLst>
          </p:cNvPr>
          <p:cNvSpPr txBox="1"/>
          <p:nvPr/>
        </p:nvSpPr>
        <p:spPr>
          <a:xfrm>
            <a:off x="8185167" y="269904"/>
            <a:ext cx="156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People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DCA6C6-CC9D-4CB6-967D-7213F3683D7A}"/>
              </a:ext>
            </a:extLst>
          </p:cNvPr>
          <p:cNvSpPr txBox="1"/>
          <p:nvPr/>
        </p:nvSpPr>
        <p:spPr>
          <a:xfrm>
            <a:off x="9780692" y="276672"/>
            <a:ext cx="1739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Messaging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64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5C18694-F55B-41C0-ABF3-C1D971F99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3E46CA8-7278-4BA3-AACE-235B5B3B5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DFE6781-8F98-4989-B963-48136A48563D}"/>
              </a:ext>
            </a:extLst>
          </p:cNvPr>
          <p:cNvSpPr/>
          <p:nvPr/>
        </p:nvSpPr>
        <p:spPr>
          <a:xfrm>
            <a:off x="10970001" y="5868770"/>
            <a:ext cx="1222000" cy="9892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6E3BC5-6F68-4014-AEE1-3D012AF022C3}"/>
              </a:ext>
            </a:extLst>
          </p:cNvPr>
          <p:cNvSpPr txBox="1"/>
          <p:nvPr/>
        </p:nvSpPr>
        <p:spPr>
          <a:xfrm>
            <a:off x="10987930" y="5760874"/>
            <a:ext cx="122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EP</a:t>
            </a:r>
            <a:endParaRPr lang="en-US" sz="5400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A4959C-10EA-4094-A70F-B79F0082F990}"/>
              </a:ext>
            </a:extLst>
          </p:cNvPr>
          <p:cNvSpPr/>
          <p:nvPr/>
        </p:nvSpPr>
        <p:spPr>
          <a:xfrm>
            <a:off x="3176" y="253561"/>
            <a:ext cx="12192000" cy="490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85967D-4C3F-41FF-8621-A94A3115096A}"/>
              </a:ext>
            </a:extLst>
          </p:cNvPr>
          <p:cNvSpPr txBox="1"/>
          <p:nvPr/>
        </p:nvSpPr>
        <p:spPr>
          <a:xfrm>
            <a:off x="4254251" y="165368"/>
            <a:ext cx="3683498" cy="578404"/>
          </a:xfrm>
          <a:prstGeom prst="rect">
            <a:avLst/>
          </a:prstGeo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ea typeface="+mj-ea"/>
                <a:cs typeface="+mj-cs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ExerPals.com</a:t>
            </a:r>
            <a:endParaRPr lang="en-US" sz="4400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  <a:ea typeface="+mj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256461-81E3-4C58-ACCA-B9F44393FC21}"/>
              </a:ext>
            </a:extLst>
          </p:cNvPr>
          <p:cNvSpPr txBox="1"/>
          <p:nvPr/>
        </p:nvSpPr>
        <p:spPr>
          <a:xfrm>
            <a:off x="502022" y="269904"/>
            <a:ext cx="128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23F9D3-B298-495F-B0C6-3DDB24866581}"/>
              </a:ext>
            </a:extLst>
          </p:cNvPr>
          <p:cNvSpPr txBox="1"/>
          <p:nvPr/>
        </p:nvSpPr>
        <p:spPr>
          <a:xfrm>
            <a:off x="2212591" y="276672"/>
            <a:ext cx="158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Workouts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FDE9B0-6214-466C-BE66-394519FA5712}"/>
              </a:ext>
            </a:extLst>
          </p:cNvPr>
          <p:cNvSpPr txBox="1"/>
          <p:nvPr/>
        </p:nvSpPr>
        <p:spPr>
          <a:xfrm>
            <a:off x="8185167" y="269904"/>
            <a:ext cx="156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People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DCA6C6-CC9D-4CB6-967D-7213F3683D7A}"/>
              </a:ext>
            </a:extLst>
          </p:cNvPr>
          <p:cNvSpPr txBox="1"/>
          <p:nvPr/>
        </p:nvSpPr>
        <p:spPr>
          <a:xfrm>
            <a:off x="9780692" y="276672"/>
            <a:ext cx="1739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Messaging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585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5C18694-F55B-41C0-ABF3-C1D971F99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3E46CA8-7278-4BA3-AACE-235B5B3B5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DFE6781-8F98-4989-B963-48136A48563D}"/>
              </a:ext>
            </a:extLst>
          </p:cNvPr>
          <p:cNvSpPr/>
          <p:nvPr/>
        </p:nvSpPr>
        <p:spPr>
          <a:xfrm>
            <a:off x="10970001" y="5868770"/>
            <a:ext cx="1222000" cy="9892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6E3BC5-6F68-4014-AEE1-3D012AF022C3}"/>
              </a:ext>
            </a:extLst>
          </p:cNvPr>
          <p:cNvSpPr txBox="1"/>
          <p:nvPr/>
        </p:nvSpPr>
        <p:spPr>
          <a:xfrm>
            <a:off x="10987930" y="5760874"/>
            <a:ext cx="122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EP</a:t>
            </a:r>
            <a:endParaRPr lang="en-US" sz="5400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A4959C-10EA-4094-A70F-B79F0082F990}"/>
              </a:ext>
            </a:extLst>
          </p:cNvPr>
          <p:cNvSpPr/>
          <p:nvPr/>
        </p:nvSpPr>
        <p:spPr>
          <a:xfrm>
            <a:off x="3176" y="253561"/>
            <a:ext cx="12192000" cy="490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85967D-4C3F-41FF-8621-A94A3115096A}"/>
              </a:ext>
            </a:extLst>
          </p:cNvPr>
          <p:cNvSpPr txBox="1"/>
          <p:nvPr/>
        </p:nvSpPr>
        <p:spPr>
          <a:xfrm>
            <a:off x="4254251" y="165368"/>
            <a:ext cx="3683498" cy="578404"/>
          </a:xfrm>
          <a:prstGeom prst="rect">
            <a:avLst/>
          </a:prstGeo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ea typeface="+mj-ea"/>
                <a:cs typeface="+mj-cs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ExerPals.com</a:t>
            </a:r>
            <a:endParaRPr lang="en-US" sz="4400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  <a:ea typeface="+mj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256461-81E3-4C58-ACCA-B9F44393FC21}"/>
              </a:ext>
            </a:extLst>
          </p:cNvPr>
          <p:cNvSpPr txBox="1"/>
          <p:nvPr/>
        </p:nvSpPr>
        <p:spPr>
          <a:xfrm>
            <a:off x="502022" y="269904"/>
            <a:ext cx="128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23F9D3-B298-495F-B0C6-3DDB24866581}"/>
              </a:ext>
            </a:extLst>
          </p:cNvPr>
          <p:cNvSpPr txBox="1"/>
          <p:nvPr/>
        </p:nvSpPr>
        <p:spPr>
          <a:xfrm>
            <a:off x="2212591" y="276672"/>
            <a:ext cx="158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Workouts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FDE9B0-6214-466C-BE66-394519FA5712}"/>
              </a:ext>
            </a:extLst>
          </p:cNvPr>
          <p:cNvSpPr txBox="1"/>
          <p:nvPr/>
        </p:nvSpPr>
        <p:spPr>
          <a:xfrm>
            <a:off x="8185167" y="269904"/>
            <a:ext cx="156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People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DCA6C6-CC9D-4CB6-967D-7213F3683D7A}"/>
              </a:ext>
            </a:extLst>
          </p:cNvPr>
          <p:cNvSpPr txBox="1"/>
          <p:nvPr/>
        </p:nvSpPr>
        <p:spPr>
          <a:xfrm>
            <a:off x="9780692" y="276672"/>
            <a:ext cx="1739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Messaging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2F02F2F-0461-AB41-B91E-5982F79DEC60}"/>
              </a:ext>
            </a:extLst>
          </p:cNvPr>
          <p:cNvSpPr/>
          <p:nvPr/>
        </p:nvSpPr>
        <p:spPr>
          <a:xfrm>
            <a:off x="484092" y="1780681"/>
            <a:ext cx="10326399" cy="45846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390F5B1-ACFA-704C-B381-C26EC0F3A184}"/>
              </a:ext>
            </a:extLst>
          </p:cNvPr>
          <p:cNvCxnSpPr>
            <a:cxnSpLocks/>
          </p:cNvCxnSpPr>
          <p:nvPr/>
        </p:nvCxnSpPr>
        <p:spPr>
          <a:xfrm>
            <a:off x="502022" y="2478505"/>
            <a:ext cx="10326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A814C2D-6B2E-AE41-AF16-C545A726108B}"/>
              </a:ext>
            </a:extLst>
          </p:cNvPr>
          <p:cNvCxnSpPr/>
          <p:nvPr/>
        </p:nvCxnSpPr>
        <p:spPr>
          <a:xfrm>
            <a:off x="502022" y="3152274"/>
            <a:ext cx="10326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15B2645-EB18-6047-B500-E0EEDC203865}"/>
              </a:ext>
            </a:extLst>
          </p:cNvPr>
          <p:cNvCxnSpPr/>
          <p:nvPr/>
        </p:nvCxnSpPr>
        <p:spPr>
          <a:xfrm>
            <a:off x="502022" y="3838074"/>
            <a:ext cx="10326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40E06D5-7EFF-2940-AC31-DD6568B5E51D}"/>
              </a:ext>
            </a:extLst>
          </p:cNvPr>
          <p:cNvCxnSpPr/>
          <p:nvPr/>
        </p:nvCxnSpPr>
        <p:spPr>
          <a:xfrm>
            <a:off x="502022" y="4518793"/>
            <a:ext cx="10326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056ED4B-211E-8A4F-B434-5846ED99A107}"/>
              </a:ext>
            </a:extLst>
          </p:cNvPr>
          <p:cNvCxnSpPr/>
          <p:nvPr/>
        </p:nvCxnSpPr>
        <p:spPr>
          <a:xfrm>
            <a:off x="502022" y="5161547"/>
            <a:ext cx="10326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9B68DE0-6C2E-6E43-8A36-03BACE54CDAB}"/>
              </a:ext>
            </a:extLst>
          </p:cNvPr>
          <p:cNvCxnSpPr/>
          <p:nvPr/>
        </p:nvCxnSpPr>
        <p:spPr>
          <a:xfrm>
            <a:off x="502022" y="5868770"/>
            <a:ext cx="10326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D1F823B-1AC6-E648-94F6-8599E2A6471C}"/>
              </a:ext>
            </a:extLst>
          </p:cNvPr>
          <p:cNvSpPr txBox="1"/>
          <p:nvPr/>
        </p:nvSpPr>
        <p:spPr>
          <a:xfrm>
            <a:off x="1275347" y="1949116"/>
            <a:ext cx="93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Bob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34CABA-F0E9-114E-9F7A-6EC27990B974}"/>
              </a:ext>
            </a:extLst>
          </p:cNvPr>
          <p:cNvSpPr txBox="1"/>
          <p:nvPr/>
        </p:nvSpPr>
        <p:spPr>
          <a:xfrm>
            <a:off x="1257573" y="2626380"/>
            <a:ext cx="93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Amy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609244-E3DA-524E-97B8-3EBFCD7AEDBE}"/>
              </a:ext>
            </a:extLst>
          </p:cNvPr>
          <p:cNvSpPr txBox="1"/>
          <p:nvPr/>
        </p:nvSpPr>
        <p:spPr>
          <a:xfrm>
            <a:off x="1275347" y="3296653"/>
            <a:ext cx="93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Josh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7A6D70A-32F9-FA4C-87DD-7DE394FA0BEA}"/>
              </a:ext>
            </a:extLst>
          </p:cNvPr>
          <p:cNvSpPr txBox="1"/>
          <p:nvPr/>
        </p:nvSpPr>
        <p:spPr>
          <a:xfrm>
            <a:off x="1275347" y="4018547"/>
            <a:ext cx="93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Anna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9E848AE-101B-BD4A-89FB-B9D08DC2D67A}"/>
              </a:ext>
            </a:extLst>
          </p:cNvPr>
          <p:cNvSpPr txBox="1"/>
          <p:nvPr/>
        </p:nvSpPr>
        <p:spPr>
          <a:xfrm>
            <a:off x="2352959" y="2598278"/>
            <a:ext cx="339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Last active 2 hours ago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0A846C-B138-FC46-892B-8BC161144B3C}"/>
              </a:ext>
            </a:extLst>
          </p:cNvPr>
          <p:cNvSpPr txBox="1"/>
          <p:nvPr/>
        </p:nvSpPr>
        <p:spPr>
          <a:xfrm>
            <a:off x="2352960" y="1968774"/>
            <a:ext cx="3585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Active now: one new message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CC75971-302B-824A-B64B-97BA53A85B2F}"/>
              </a:ext>
            </a:extLst>
          </p:cNvPr>
          <p:cNvSpPr txBox="1"/>
          <p:nvPr/>
        </p:nvSpPr>
        <p:spPr>
          <a:xfrm>
            <a:off x="2352958" y="3278996"/>
            <a:ext cx="339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Last active 4 hours ago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1B84212-7603-184B-BB4C-2730DAB3B391}"/>
              </a:ext>
            </a:extLst>
          </p:cNvPr>
          <p:cNvSpPr txBox="1"/>
          <p:nvPr/>
        </p:nvSpPr>
        <p:spPr>
          <a:xfrm>
            <a:off x="2352958" y="3960388"/>
            <a:ext cx="339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Last active yesterday</a:t>
            </a:r>
          </a:p>
        </p:txBody>
      </p:sp>
      <p:sp>
        <p:nvSpPr>
          <p:cNvPr id="42" name="Lightning Bolt 41">
            <a:extLst>
              <a:ext uri="{FF2B5EF4-FFF2-40B4-BE49-F238E27FC236}">
                <a16:creationId xmlns:a16="http://schemas.microsoft.com/office/drawing/2014/main" id="{12D5E3DD-1951-BE4B-A971-46E560455667}"/>
              </a:ext>
            </a:extLst>
          </p:cNvPr>
          <p:cNvSpPr/>
          <p:nvPr/>
        </p:nvSpPr>
        <p:spPr>
          <a:xfrm rot="249055">
            <a:off x="1053791" y="2016868"/>
            <a:ext cx="235933" cy="251834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9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5C18694-F55B-41C0-ABF3-C1D971F99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3E46CA8-7278-4BA3-AACE-235B5B3B5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DFE6781-8F98-4989-B963-48136A48563D}"/>
              </a:ext>
            </a:extLst>
          </p:cNvPr>
          <p:cNvSpPr/>
          <p:nvPr/>
        </p:nvSpPr>
        <p:spPr>
          <a:xfrm>
            <a:off x="10970001" y="5868770"/>
            <a:ext cx="1222000" cy="9892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6E3BC5-6F68-4014-AEE1-3D012AF022C3}"/>
              </a:ext>
            </a:extLst>
          </p:cNvPr>
          <p:cNvSpPr txBox="1"/>
          <p:nvPr/>
        </p:nvSpPr>
        <p:spPr>
          <a:xfrm>
            <a:off x="10987930" y="5760874"/>
            <a:ext cx="122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EP</a:t>
            </a:r>
            <a:endParaRPr lang="en-US" sz="5400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A4959C-10EA-4094-A70F-B79F0082F990}"/>
              </a:ext>
            </a:extLst>
          </p:cNvPr>
          <p:cNvSpPr/>
          <p:nvPr/>
        </p:nvSpPr>
        <p:spPr>
          <a:xfrm>
            <a:off x="3176" y="253561"/>
            <a:ext cx="12192000" cy="490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85967D-4C3F-41FF-8621-A94A3115096A}"/>
              </a:ext>
            </a:extLst>
          </p:cNvPr>
          <p:cNvSpPr txBox="1"/>
          <p:nvPr/>
        </p:nvSpPr>
        <p:spPr>
          <a:xfrm>
            <a:off x="4254251" y="165368"/>
            <a:ext cx="3683498" cy="578404"/>
          </a:xfrm>
          <a:prstGeom prst="rect">
            <a:avLst/>
          </a:prstGeo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ea typeface="+mj-ea"/>
                <a:cs typeface="+mj-cs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ExerPals.com</a:t>
            </a:r>
            <a:endParaRPr lang="en-US" sz="4400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  <a:ea typeface="+mj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256461-81E3-4C58-ACCA-B9F44393FC21}"/>
              </a:ext>
            </a:extLst>
          </p:cNvPr>
          <p:cNvSpPr txBox="1"/>
          <p:nvPr/>
        </p:nvSpPr>
        <p:spPr>
          <a:xfrm>
            <a:off x="502022" y="269904"/>
            <a:ext cx="128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nter-Strike" panose="02000506030000020004" pitchFamily="2" charset="0"/>
                <a:hlinkClick r:id="" action="ppaction://hlinkshowjump?jump=fir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ounter-Strike" panose="0200050603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23F9D3-B298-495F-B0C6-3DDB24866581}"/>
              </a:ext>
            </a:extLst>
          </p:cNvPr>
          <p:cNvSpPr txBox="1"/>
          <p:nvPr/>
        </p:nvSpPr>
        <p:spPr>
          <a:xfrm>
            <a:off x="2212591" y="314000"/>
            <a:ext cx="158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nter-Strike" panose="02000506030000020004" pitchFamily="2" charset="0"/>
              </a:rPr>
              <a:t>Workouts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FDE9B0-6214-466C-BE66-394519FA5712}"/>
              </a:ext>
            </a:extLst>
          </p:cNvPr>
          <p:cNvSpPr txBox="1"/>
          <p:nvPr/>
        </p:nvSpPr>
        <p:spPr>
          <a:xfrm>
            <a:off x="8185167" y="269904"/>
            <a:ext cx="156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nter-Strike" panose="02000506030000020004" pitchFamily="2" charset="0"/>
              </a:rPr>
              <a:t>People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DCA6C6-CC9D-4CB6-967D-7213F3683D7A}"/>
              </a:ext>
            </a:extLst>
          </p:cNvPr>
          <p:cNvSpPr txBox="1"/>
          <p:nvPr/>
        </p:nvSpPr>
        <p:spPr>
          <a:xfrm>
            <a:off x="9780692" y="276672"/>
            <a:ext cx="1739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nter-Strike" panose="02000506030000020004" pitchFamily="2" charset="0"/>
              </a:rPr>
              <a:t>Messaging</a:t>
            </a:r>
          </a:p>
        </p:txBody>
      </p:sp>
    </p:spTree>
    <p:extLst>
      <p:ext uri="{BB962C8B-B14F-4D97-AF65-F5344CB8AC3E}">
        <p14:creationId xmlns:p14="http://schemas.microsoft.com/office/powerpoint/2010/main" val="164599661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</TotalTime>
  <Words>114</Words>
  <Application>Microsoft Macintosh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Counter-Strike</vt:lpstr>
      <vt:lpstr>Trebuchet MS</vt:lpstr>
      <vt:lpstr>Berlin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Scott</dc:creator>
  <cp:lastModifiedBy>VonCannon, Jessie</cp:lastModifiedBy>
  <cp:revision>8</cp:revision>
  <dcterms:created xsi:type="dcterms:W3CDTF">2020-03-31T22:33:32Z</dcterms:created>
  <dcterms:modified xsi:type="dcterms:W3CDTF">2020-04-06T00:00:46Z</dcterms:modified>
</cp:coreProperties>
</file>