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6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6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6.tiff"/><Relationship Id="rId4" Type="http://schemas.openxmlformats.org/officeDocument/2006/relationships/image" Target="../media/image3.png"/><Relationship Id="rId9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398B1-E3AE-8B4E-B125-F03796B4116E}"/>
              </a:ext>
            </a:extLst>
          </p:cNvPr>
          <p:cNvSpPr txBox="1"/>
          <p:nvPr/>
        </p:nvSpPr>
        <p:spPr>
          <a:xfrm>
            <a:off x="834731" y="1484678"/>
            <a:ext cx="803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</a:t>
            </a:r>
            <a:r>
              <a:rPr lang="en-US" dirty="0" err="1"/>
              <a:t>ExerPals</a:t>
            </a:r>
            <a:r>
              <a:rPr lang="en-US" dirty="0"/>
              <a:t>! The site where you can find like-minded people near you to exercise and grow with.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8BF91-BDCE-DD44-B2B5-ABD703118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31" y="4434666"/>
            <a:ext cx="2755719" cy="1830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CD675-6D82-7046-A8F7-76D09E74F53E}"/>
              </a:ext>
            </a:extLst>
          </p:cNvPr>
          <p:cNvSpPr txBox="1"/>
          <p:nvPr/>
        </p:nvSpPr>
        <p:spPr>
          <a:xfrm>
            <a:off x="889116" y="3380108"/>
            <a:ext cx="264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workouts happening near you,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!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A4F1A-4563-284F-A86B-B2B674C7FDB4}"/>
              </a:ext>
            </a:extLst>
          </p:cNvPr>
          <p:cNvSpPr txBox="1"/>
          <p:nvPr/>
        </p:nvSpPr>
        <p:spPr>
          <a:xfrm>
            <a:off x="4017937" y="321131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people looking for workout partners or groups,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01CF6-DD69-E04E-9FE9-09BEF2C6C338}"/>
              </a:ext>
            </a:extLst>
          </p:cNvPr>
          <p:cNvSpPr txBox="1"/>
          <p:nvPr/>
        </p:nvSpPr>
        <p:spPr>
          <a:xfrm>
            <a:off x="6785811" y="3333850"/>
            <a:ext cx="208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messaging page, please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!</a:t>
            </a:r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3A364-4839-BC4E-829C-0E18170AD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3789" y="4458102"/>
            <a:ext cx="2434296" cy="18070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8797CC-1A7A-5749-B4D7-F8BA15E96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1294" y="4465318"/>
            <a:ext cx="2045980" cy="17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314000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6459966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Counter-Strike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Scott</dc:creator>
  <cp:lastModifiedBy>VonCannon, Jessie</cp:lastModifiedBy>
  <cp:revision>6</cp:revision>
  <dcterms:created xsi:type="dcterms:W3CDTF">2020-03-31T22:33:32Z</dcterms:created>
  <dcterms:modified xsi:type="dcterms:W3CDTF">2020-04-05T01:21:40Z</dcterms:modified>
</cp:coreProperties>
</file>